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83" r:id="rId3"/>
    <p:sldId id="284" r:id="rId4"/>
    <p:sldId id="286" r:id="rId5"/>
    <p:sldId id="258" r:id="rId6"/>
    <p:sldId id="288" r:id="rId7"/>
    <p:sldId id="287" r:id="rId8"/>
    <p:sldId id="289" r:id="rId9"/>
    <p:sldId id="290" r:id="rId10"/>
    <p:sldId id="291" r:id="rId11"/>
    <p:sldId id="292" r:id="rId12"/>
    <p:sldId id="293" r:id="rId13"/>
    <p:sldId id="294" r:id="rId14"/>
    <p:sldId id="295" r:id="rId15"/>
    <p:sldId id="296" r:id="rId16"/>
    <p:sldId id="285" r:id="rId17"/>
    <p:sldId id="297" r:id="rId18"/>
    <p:sldId id="298" r:id="rId19"/>
    <p:sldId id="302" r:id="rId20"/>
    <p:sldId id="299" r:id="rId21"/>
    <p:sldId id="300" r:id="rId22"/>
    <p:sldId id="305" r:id="rId23"/>
    <p:sldId id="282" r:id="rId24"/>
    <p:sldId id="304" r:id="rId25"/>
    <p:sldId id="303" r:id="rId26"/>
    <p:sldId id="306" r:id="rId27"/>
    <p:sldId id="307" r:id="rId28"/>
    <p:sldId id="301" r:id="rId2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xim" initials="M" lastIdx="14" clrIdx="0">
    <p:extLst>
      <p:ext uri="{19B8F6BF-5375-455C-9EA6-DF929625EA0E}">
        <p15:presenceInfo xmlns:p15="http://schemas.microsoft.com/office/powerpoint/2012/main" userId="Maxim" providerId="None"/>
      </p:ext>
    </p:extLst>
  </p:cmAuthor>
  <p:cmAuthor id="2" name="Max Mr_Destiny" initials="MM" lastIdx="2" clrIdx="1">
    <p:extLst>
      <p:ext uri="{19B8F6BF-5375-455C-9EA6-DF929625EA0E}">
        <p15:presenceInfo xmlns:p15="http://schemas.microsoft.com/office/powerpoint/2012/main" userId="e642a25807cce8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Users\Maxim\UserData\University\4%20course\Vicsek\Img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Users\Maxim\UserData\University\4%20course\Vicsek\Imgs\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 = 30</a:t>
            </a:r>
            <a:r>
              <a:rPr lang="en-US" baseline="0"/>
              <a:t>, N = 4000</a:t>
            </a:r>
            <a:endParaRPr lang="en-US"/>
          </a:p>
        </c:rich>
      </c:tx>
      <c:layout/>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738189602398256E-2"/>
          <c:y val="5.0925925925925923E-2"/>
          <c:w val="0.89759706352711566"/>
          <c:h val="0.86954620199489907"/>
        </c:manualLayout>
      </c:layout>
      <c:scatterChart>
        <c:scatterStyle val="smoothMarker"/>
        <c:varyColors val="0"/>
        <c:ser>
          <c:idx val="0"/>
          <c:order val="0"/>
          <c:tx>
            <c:v>Vicsek</c:v>
          </c:tx>
          <c:spPr>
            <a:ln w="19050" cap="rnd">
              <a:solidFill>
                <a:schemeClr val="accent1"/>
              </a:solidFill>
              <a:round/>
            </a:ln>
            <a:effectLst/>
          </c:spPr>
          <c:marker>
            <c:symbol val="none"/>
          </c:marker>
          <c:xVal>
            <c:numRef>
              <c:f>Sheet1!$I$3:$I$41</c:f>
              <c:numCache>
                <c:formatCode>General</c:formatCode>
                <c:ptCount val="39"/>
                <c:pt idx="0">
                  <c:v>1.6825403132341741</c:v>
                </c:pt>
                <c:pt idx="1">
                  <c:v>1.6472605227711188</c:v>
                </c:pt>
                <c:pt idx="2">
                  <c:v>1.6119807323080633</c:v>
                </c:pt>
                <c:pt idx="3">
                  <c:v>1.5767009418450075</c:v>
                </c:pt>
                <c:pt idx="4">
                  <c:v>1.5441349814175718</c:v>
                </c:pt>
                <c:pt idx="5">
                  <c:v>1.5088551909545165</c:v>
                </c:pt>
                <c:pt idx="6">
                  <c:v>1.3378838987104786</c:v>
                </c:pt>
                <c:pt idx="7">
                  <c:v>1.3026041082474231</c:v>
                </c:pt>
                <c:pt idx="8">
                  <c:v>1.2700381478199874</c:v>
                </c:pt>
                <c:pt idx="9">
                  <c:v>1.2347583573569321</c:v>
                </c:pt>
                <c:pt idx="10">
                  <c:v>1.1994785668938766</c:v>
                </c:pt>
                <c:pt idx="11">
                  <c:v>1.1669126064664408</c:v>
                </c:pt>
                <c:pt idx="12">
                  <c:v>1.1316328160033853</c:v>
                </c:pt>
                <c:pt idx="13">
                  <c:v>1.0990668555759495</c:v>
                </c:pt>
                <c:pt idx="14">
                  <c:v>1.0665008951485138</c:v>
                </c:pt>
                <c:pt idx="15">
                  <c:v>1.0312211046854582</c:v>
                </c:pt>
                <c:pt idx="16">
                  <c:v>0.99322748418678342</c:v>
                </c:pt>
                <c:pt idx="17">
                  <c:v>0.95794769372372801</c:v>
                </c:pt>
                <c:pt idx="18">
                  <c:v>0.92538173329629203</c:v>
                </c:pt>
                <c:pt idx="19">
                  <c:v>0.85753598240580087</c:v>
                </c:pt>
                <c:pt idx="20">
                  <c:v>0.82225619194274546</c:v>
                </c:pt>
                <c:pt idx="21">
                  <c:v>0.78697640147969017</c:v>
                </c:pt>
                <c:pt idx="22">
                  <c:v>0.75441044105225419</c:v>
                </c:pt>
                <c:pt idx="23">
                  <c:v>0.68385086012614338</c:v>
                </c:pt>
                <c:pt idx="24">
                  <c:v>0.61600510923565222</c:v>
                </c:pt>
                <c:pt idx="25">
                  <c:v>0.58072531877259681</c:v>
                </c:pt>
                <c:pt idx="26">
                  <c:v>0.54273169827392176</c:v>
                </c:pt>
                <c:pt idx="27">
                  <c:v>0.51559339791772529</c:v>
                </c:pt>
                <c:pt idx="28">
                  <c:v>0.47759977741905024</c:v>
                </c:pt>
                <c:pt idx="29">
                  <c:v>0.44503381699161437</c:v>
                </c:pt>
                <c:pt idx="30">
                  <c:v>0.40975402652855902</c:v>
                </c:pt>
                <c:pt idx="31">
                  <c:v>0.37718806610112326</c:v>
                </c:pt>
                <c:pt idx="32">
                  <c:v>0.3066284851750124</c:v>
                </c:pt>
                <c:pt idx="33">
                  <c:v>0.24149656432014077</c:v>
                </c:pt>
                <c:pt idx="34">
                  <c:v>0.1980752837502264</c:v>
                </c:pt>
                <c:pt idx="35">
                  <c:v>0.13837102296659423</c:v>
                </c:pt>
                <c:pt idx="36">
                  <c:v>8.6808252289820906E-2</c:v>
                </c:pt>
                <c:pt idx="37">
                  <c:v>5.1528461826765487E-2</c:v>
                </c:pt>
                <c:pt idx="38">
                  <c:v>1.6248671363710037E-2</c:v>
                </c:pt>
              </c:numCache>
            </c:numRef>
          </c:xVal>
          <c:yVal>
            <c:numRef>
              <c:f>Sheet1!$G$3:$G$41</c:f>
              <c:numCache>
                <c:formatCode>General</c:formatCode>
                <c:ptCount val="39"/>
                <c:pt idx="0">
                  <c:v>1.3469999999999871E-2</c:v>
                </c:pt>
                <c:pt idx="1">
                  <c:v>1.3469999999999871E-2</c:v>
                </c:pt>
                <c:pt idx="2">
                  <c:v>1.709000000000005E-2</c:v>
                </c:pt>
                <c:pt idx="3">
                  <c:v>1.8899999999999917E-2</c:v>
                </c:pt>
                <c:pt idx="4">
                  <c:v>2.2519999999999873E-2</c:v>
                </c:pt>
                <c:pt idx="5">
                  <c:v>1.8899999999999917E-2</c:v>
                </c:pt>
                <c:pt idx="6">
                  <c:v>2.4329999999999963E-2</c:v>
                </c:pt>
                <c:pt idx="7">
                  <c:v>2.9760000000000009E-2</c:v>
                </c:pt>
                <c:pt idx="8">
                  <c:v>3.1569999999999876E-2</c:v>
                </c:pt>
                <c:pt idx="9">
                  <c:v>3.8810000000000011E-2</c:v>
                </c:pt>
                <c:pt idx="10">
                  <c:v>4.6049999999999924E-2</c:v>
                </c:pt>
                <c:pt idx="11">
                  <c:v>5.329000000000006E-2</c:v>
                </c:pt>
                <c:pt idx="12">
                  <c:v>6.5960000000000019E-2</c:v>
                </c:pt>
                <c:pt idx="13">
                  <c:v>8.5870000000000002E-2</c:v>
                </c:pt>
                <c:pt idx="14">
                  <c:v>0.11120999999999992</c:v>
                </c:pt>
                <c:pt idx="15">
                  <c:v>0.13835999999999993</c:v>
                </c:pt>
                <c:pt idx="16">
                  <c:v>0.19265999999999994</c:v>
                </c:pt>
                <c:pt idx="17">
                  <c:v>0.23247999999999991</c:v>
                </c:pt>
                <c:pt idx="18">
                  <c:v>0.30125999999999997</c:v>
                </c:pt>
                <c:pt idx="19">
                  <c:v>0.46053999999999995</c:v>
                </c:pt>
                <c:pt idx="20">
                  <c:v>0.50397999999999998</c:v>
                </c:pt>
                <c:pt idx="21">
                  <c:v>0.54560999999999993</c:v>
                </c:pt>
                <c:pt idx="22">
                  <c:v>0.58542999999999989</c:v>
                </c:pt>
                <c:pt idx="23">
                  <c:v>0.64334999999999987</c:v>
                </c:pt>
                <c:pt idx="24">
                  <c:v>0.70307999999999993</c:v>
                </c:pt>
                <c:pt idx="25">
                  <c:v>0.73204000000000002</c:v>
                </c:pt>
                <c:pt idx="26">
                  <c:v>0.7519499999999999</c:v>
                </c:pt>
                <c:pt idx="27">
                  <c:v>0.78633999999999993</c:v>
                </c:pt>
                <c:pt idx="28">
                  <c:v>0.80081999999999987</c:v>
                </c:pt>
                <c:pt idx="29">
                  <c:v>0.84426000000000001</c:v>
                </c:pt>
                <c:pt idx="30">
                  <c:v>0.8623599999999999</c:v>
                </c:pt>
                <c:pt idx="31">
                  <c:v>0.88045999999999991</c:v>
                </c:pt>
                <c:pt idx="32">
                  <c:v>0.91484999999999994</c:v>
                </c:pt>
                <c:pt idx="33">
                  <c:v>0.94199999999999995</c:v>
                </c:pt>
                <c:pt idx="34">
                  <c:v>0.95466999999999991</c:v>
                </c:pt>
                <c:pt idx="35">
                  <c:v>0.97638999999999998</c:v>
                </c:pt>
                <c:pt idx="36">
                  <c:v>0.98543999999999998</c:v>
                </c:pt>
                <c:pt idx="37">
                  <c:v>0.9926799999999999</c:v>
                </c:pt>
                <c:pt idx="38">
                  <c:v>0.99629999999999996</c:v>
                </c:pt>
              </c:numCache>
            </c:numRef>
          </c:yVal>
          <c:smooth val="1"/>
        </c:ser>
        <c:ser>
          <c:idx val="1"/>
          <c:order val="1"/>
          <c:tx>
            <c:v>Simulation</c:v>
          </c:tx>
          <c:spPr>
            <a:ln w="19050" cap="rnd">
              <a:solidFill>
                <a:schemeClr val="accent2"/>
              </a:solidFill>
              <a:round/>
            </a:ln>
            <a:effectLst/>
          </c:spPr>
          <c:marker>
            <c:symbol val="none"/>
          </c:marker>
          <c:xVal>
            <c:numRef>
              <c:f>Sheet1!$E$3:$E$362</c:f>
              <c:numCache>
                <c:formatCode>General</c:formatCode>
                <c:ptCount val="360"/>
                <c:pt idx="0">
                  <c:v>1.5126050420168067</c:v>
                </c:pt>
                <c:pt idx="1">
                  <c:v>1.5084033613445378</c:v>
                </c:pt>
                <c:pt idx="2">
                  <c:v>1.5042016806722689</c:v>
                </c:pt>
                <c:pt idx="3">
                  <c:v>1.5</c:v>
                </c:pt>
                <c:pt idx="4">
                  <c:v>1.4957983193277311</c:v>
                </c:pt>
                <c:pt idx="5">
                  <c:v>1.4915966386554622</c:v>
                </c:pt>
                <c:pt idx="6">
                  <c:v>1.4873949579831933</c:v>
                </c:pt>
                <c:pt idx="7">
                  <c:v>1.4831932773109244</c:v>
                </c:pt>
                <c:pt idx="8">
                  <c:v>1.4789915966386555</c:v>
                </c:pt>
                <c:pt idx="9">
                  <c:v>1.4747899159663866</c:v>
                </c:pt>
                <c:pt idx="10">
                  <c:v>1.4705882352941178</c:v>
                </c:pt>
                <c:pt idx="11">
                  <c:v>1.4663865546218486</c:v>
                </c:pt>
                <c:pt idx="12">
                  <c:v>1.4621848739495797</c:v>
                </c:pt>
                <c:pt idx="13">
                  <c:v>1.4579831932773109</c:v>
                </c:pt>
                <c:pt idx="14">
                  <c:v>1.453781512605042</c:v>
                </c:pt>
                <c:pt idx="15">
                  <c:v>1.4495798319327731</c:v>
                </c:pt>
                <c:pt idx="16">
                  <c:v>1.4453781512605042</c:v>
                </c:pt>
                <c:pt idx="17">
                  <c:v>1.4411764705882353</c:v>
                </c:pt>
                <c:pt idx="18">
                  <c:v>1.4369747899159664</c:v>
                </c:pt>
                <c:pt idx="19">
                  <c:v>1.4327731092436975</c:v>
                </c:pt>
                <c:pt idx="20">
                  <c:v>1.4285714285714286</c:v>
                </c:pt>
                <c:pt idx="21">
                  <c:v>1.4243697478991597</c:v>
                </c:pt>
                <c:pt idx="22">
                  <c:v>1.4201680672268908</c:v>
                </c:pt>
                <c:pt idx="23">
                  <c:v>1.4159663865546219</c:v>
                </c:pt>
                <c:pt idx="24">
                  <c:v>1.411764705882353</c:v>
                </c:pt>
                <c:pt idx="25">
                  <c:v>1.4075630252100841</c:v>
                </c:pt>
                <c:pt idx="26">
                  <c:v>1.403361344537815</c:v>
                </c:pt>
                <c:pt idx="27">
                  <c:v>1.3991596638655461</c:v>
                </c:pt>
                <c:pt idx="28">
                  <c:v>1.3949579831932772</c:v>
                </c:pt>
                <c:pt idx="29">
                  <c:v>1.3907563025210083</c:v>
                </c:pt>
                <c:pt idx="30">
                  <c:v>1.3865546218487395</c:v>
                </c:pt>
                <c:pt idx="31">
                  <c:v>1.3823529411764706</c:v>
                </c:pt>
                <c:pt idx="32">
                  <c:v>1.3781512605042017</c:v>
                </c:pt>
                <c:pt idx="33">
                  <c:v>1.3739495798319328</c:v>
                </c:pt>
                <c:pt idx="34">
                  <c:v>1.3697478991596639</c:v>
                </c:pt>
                <c:pt idx="35">
                  <c:v>1.365546218487395</c:v>
                </c:pt>
                <c:pt idx="36">
                  <c:v>1.3613445378151261</c:v>
                </c:pt>
                <c:pt idx="37">
                  <c:v>1.3571428571428572</c:v>
                </c:pt>
                <c:pt idx="38">
                  <c:v>1.3529411764705883</c:v>
                </c:pt>
                <c:pt idx="39">
                  <c:v>1.3487394957983194</c:v>
                </c:pt>
                <c:pt idx="40">
                  <c:v>1.3445378151260505</c:v>
                </c:pt>
                <c:pt idx="41">
                  <c:v>1.3403361344537814</c:v>
                </c:pt>
                <c:pt idx="42">
                  <c:v>1.3361344537815125</c:v>
                </c:pt>
                <c:pt idx="43">
                  <c:v>1.3319327731092436</c:v>
                </c:pt>
                <c:pt idx="44">
                  <c:v>1.3277310924369747</c:v>
                </c:pt>
                <c:pt idx="45">
                  <c:v>1.3235294117647058</c:v>
                </c:pt>
                <c:pt idx="46">
                  <c:v>1.319327731092437</c:v>
                </c:pt>
                <c:pt idx="47">
                  <c:v>1.3151260504201681</c:v>
                </c:pt>
                <c:pt idx="48">
                  <c:v>1.3109243697478992</c:v>
                </c:pt>
                <c:pt idx="49">
                  <c:v>1.3067226890756303</c:v>
                </c:pt>
                <c:pt idx="50">
                  <c:v>1.3025210084033614</c:v>
                </c:pt>
                <c:pt idx="51">
                  <c:v>1.2983193277310925</c:v>
                </c:pt>
                <c:pt idx="52">
                  <c:v>1.2941176470588236</c:v>
                </c:pt>
                <c:pt idx="53">
                  <c:v>1.2899159663865547</c:v>
                </c:pt>
                <c:pt idx="54">
                  <c:v>1.2857142857142858</c:v>
                </c:pt>
                <c:pt idx="55">
                  <c:v>1.2815126050420169</c:v>
                </c:pt>
                <c:pt idx="56">
                  <c:v>1.2773109243697478</c:v>
                </c:pt>
                <c:pt idx="57">
                  <c:v>1.2731092436974789</c:v>
                </c:pt>
                <c:pt idx="58">
                  <c:v>1.26890756302521</c:v>
                </c:pt>
                <c:pt idx="59">
                  <c:v>1.2647058823529411</c:v>
                </c:pt>
                <c:pt idx="60">
                  <c:v>1.2605042016806722</c:v>
                </c:pt>
                <c:pt idx="61">
                  <c:v>1.2563025210084033</c:v>
                </c:pt>
                <c:pt idx="62">
                  <c:v>1.2521008403361344</c:v>
                </c:pt>
                <c:pt idx="63">
                  <c:v>1.2478991596638656</c:v>
                </c:pt>
                <c:pt idx="64">
                  <c:v>1.2436974789915967</c:v>
                </c:pt>
                <c:pt idx="65">
                  <c:v>1.2394957983193278</c:v>
                </c:pt>
                <c:pt idx="66">
                  <c:v>1.2352941176470589</c:v>
                </c:pt>
                <c:pt idx="67">
                  <c:v>1.23109243697479</c:v>
                </c:pt>
                <c:pt idx="68">
                  <c:v>1.2268907563025211</c:v>
                </c:pt>
                <c:pt idx="69">
                  <c:v>1.2226890756302522</c:v>
                </c:pt>
                <c:pt idx="70">
                  <c:v>1.2184873949579831</c:v>
                </c:pt>
                <c:pt idx="71">
                  <c:v>1.2142857142857142</c:v>
                </c:pt>
                <c:pt idx="72">
                  <c:v>1.2100840336134453</c:v>
                </c:pt>
                <c:pt idx="73">
                  <c:v>1.2058823529411764</c:v>
                </c:pt>
                <c:pt idx="74">
                  <c:v>1.2016806722689075</c:v>
                </c:pt>
                <c:pt idx="75">
                  <c:v>1.1974789915966386</c:v>
                </c:pt>
                <c:pt idx="76">
                  <c:v>1.1932773109243697</c:v>
                </c:pt>
                <c:pt idx="77">
                  <c:v>1.1890756302521008</c:v>
                </c:pt>
                <c:pt idx="78">
                  <c:v>1.1848739495798319</c:v>
                </c:pt>
                <c:pt idx="79">
                  <c:v>1.180672268907563</c:v>
                </c:pt>
                <c:pt idx="80">
                  <c:v>1.1764705882352942</c:v>
                </c:pt>
                <c:pt idx="81">
                  <c:v>1.1722689075630253</c:v>
                </c:pt>
                <c:pt idx="82">
                  <c:v>1.1680672268907564</c:v>
                </c:pt>
                <c:pt idx="83">
                  <c:v>1.1638655462184875</c:v>
                </c:pt>
                <c:pt idx="84">
                  <c:v>1.1596638655462186</c:v>
                </c:pt>
                <c:pt idx="85">
                  <c:v>1.1554621848739495</c:v>
                </c:pt>
                <c:pt idx="86">
                  <c:v>1.1512605042016806</c:v>
                </c:pt>
                <c:pt idx="87">
                  <c:v>1.1470588235294117</c:v>
                </c:pt>
                <c:pt idx="88">
                  <c:v>1.1428571428571428</c:v>
                </c:pt>
                <c:pt idx="89">
                  <c:v>1.1386554621848739</c:v>
                </c:pt>
                <c:pt idx="90">
                  <c:v>1.134453781512605</c:v>
                </c:pt>
                <c:pt idx="91">
                  <c:v>1.1302521008403361</c:v>
                </c:pt>
                <c:pt idx="92">
                  <c:v>1.1260504201680672</c:v>
                </c:pt>
                <c:pt idx="93">
                  <c:v>1.1218487394957983</c:v>
                </c:pt>
                <c:pt idx="94">
                  <c:v>1.1176470588235294</c:v>
                </c:pt>
                <c:pt idx="95">
                  <c:v>1.1134453781512605</c:v>
                </c:pt>
                <c:pt idx="96">
                  <c:v>1.1092436974789917</c:v>
                </c:pt>
                <c:pt idx="97">
                  <c:v>1.1050420168067228</c:v>
                </c:pt>
                <c:pt idx="98">
                  <c:v>1.1008403361344539</c:v>
                </c:pt>
                <c:pt idx="99">
                  <c:v>1.096638655462185</c:v>
                </c:pt>
                <c:pt idx="100">
                  <c:v>1.0924369747899159</c:v>
                </c:pt>
                <c:pt idx="101">
                  <c:v>1.088235294117647</c:v>
                </c:pt>
                <c:pt idx="102">
                  <c:v>1.0840336134453781</c:v>
                </c:pt>
                <c:pt idx="103">
                  <c:v>1.0798319327731092</c:v>
                </c:pt>
                <c:pt idx="104">
                  <c:v>1.0756302521008403</c:v>
                </c:pt>
                <c:pt idx="105">
                  <c:v>1.0714285714285714</c:v>
                </c:pt>
                <c:pt idx="106">
                  <c:v>1.0672268907563025</c:v>
                </c:pt>
                <c:pt idx="107">
                  <c:v>1.0630252100840336</c:v>
                </c:pt>
                <c:pt idx="108">
                  <c:v>1.0588235294117647</c:v>
                </c:pt>
                <c:pt idx="109">
                  <c:v>1.0546218487394958</c:v>
                </c:pt>
                <c:pt idx="110">
                  <c:v>1.0504201680672269</c:v>
                </c:pt>
                <c:pt idx="111">
                  <c:v>1.046218487394958</c:v>
                </c:pt>
                <c:pt idx="112">
                  <c:v>1.0420168067226891</c:v>
                </c:pt>
                <c:pt idx="113">
                  <c:v>1.0378151260504203</c:v>
                </c:pt>
                <c:pt idx="114">
                  <c:v>1.0336134453781514</c:v>
                </c:pt>
                <c:pt idx="115">
                  <c:v>1.0294117647058822</c:v>
                </c:pt>
                <c:pt idx="116">
                  <c:v>1.0252100840336134</c:v>
                </c:pt>
                <c:pt idx="117">
                  <c:v>1.0210084033613445</c:v>
                </c:pt>
                <c:pt idx="118">
                  <c:v>1.0168067226890756</c:v>
                </c:pt>
                <c:pt idx="119">
                  <c:v>1.0126050420168067</c:v>
                </c:pt>
                <c:pt idx="120">
                  <c:v>1.0084033613445378</c:v>
                </c:pt>
                <c:pt idx="121">
                  <c:v>1.0042016806722689</c:v>
                </c:pt>
                <c:pt idx="122">
                  <c:v>1</c:v>
                </c:pt>
                <c:pt idx="123">
                  <c:v>0.99579831932773111</c:v>
                </c:pt>
                <c:pt idx="124">
                  <c:v>0.99159663865546221</c:v>
                </c:pt>
                <c:pt idx="125">
                  <c:v>0.98739495798319332</c:v>
                </c:pt>
                <c:pt idx="126">
                  <c:v>0.98319327731092432</c:v>
                </c:pt>
                <c:pt idx="127">
                  <c:v>0.97899159663865543</c:v>
                </c:pt>
                <c:pt idx="128">
                  <c:v>0.97478991596638653</c:v>
                </c:pt>
                <c:pt idx="129">
                  <c:v>0.97058823529411764</c:v>
                </c:pt>
                <c:pt idx="130">
                  <c:v>0.96638655462184875</c:v>
                </c:pt>
                <c:pt idx="131">
                  <c:v>0.96218487394957986</c:v>
                </c:pt>
                <c:pt idx="132">
                  <c:v>0.95798319327731096</c:v>
                </c:pt>
                <c:pt idx="133">
                  <c:v>0.95378151260504207</c:v>
                </c:pt>
                <c:pt idx="134">
                  <c:v>0.94957983193277307</c:v>
                </c:pt>
                <c:pt idx="135">
                  <c:v>0.94537815126050417</c:v>
                </c:pt>
                <c:pt idx="136">
                  <c:v>0.94117647058823528</c:v>
                </c:pt>
                <c:pt idx="137">
                  <c:v>0.93697478991596639</c:v>
                </c:pt>
                <c:pt idx="138">
                  <c:v>0.9327731092436975</c:v>
                </c:pt>
                <c:pt idx="139">
                  <c:v>0.9285714285714286</c:v>
                </c:pt>
                <c:pt idx="140">
                  <c:v>0.92436974789915971</c:v>
                </c:pt>
                <c:pt idx="141">
                  <c:v>0.92016806722689071</c:v>
                </c:pt>
                <c:pt idx="142">
                  <c:v>0.91596638655462181</c:v>
                </c:pt>
                <c:pt idx="143">
                  <c:v>0.91176470588235292</c:v>
                </c:pt>
                <c:pt idx="144">
                  <c:v>0.90756302521008403</c:v>
                </c:pt>
                <c:pt idx="145">
                  <c:v>0.90336134453781514</c:v>
                </c:pt>
                <c:pt idx="146">
                  <c:v>0.89915966386554624</c:v>
                </c:pt>
                <c:pt idx="147">
                  <c:v>0.89495798319327735</c:v>
                </c:pt>
                <c:pt idx="148">
                  <c:v>0.89075630252100846</c:v>
                </c:pt>
                <c:pt idx="149">
                  <c:v>0.88655462184873945</c:v>
                </c:pt>
                <c:pt idx="150">
                  <c:v>0.88235294117647056</c:v>
                </c:pt>
                <c:pt idx="151">
                  <c:v>0.87815126050420167</c:v>
                </c:pt>
                <c:pt idx="152">
                  <c:v>0.87394957983193278</c:v>
                </c:pt>
                <c:pt idx="153">
                  <c:v>0.86974789915966388</c:v>
                </c:pt>
                <c:pt idx="154">
                  <c:v>0.86554621848739499</c:v>
                </c:pt>
                <c:pt idx="155">
                  <c:v>0.8613445378151261</c:v>
                </c:pt>
                <c:pt idx="156">
                  <c:v>0.8571428571428571</c:v>
                </c:pt>
                <c:pt idx="157">
                  <c:v>0.8529411764705882</c:v>
                </c:pt>
                <c:pt idx="158">
                  <c:v>0.84873949579831931</c:v>
                </c:pt>
                <c:pt idx="159">
                  <c:v>0.84453781512605042</c:v>
                </c:pt>
                <c:pt idx="160">
                  <c:v>0.84033613445378152</c:v>
                </c:pt>
                <c:pt idx="161">
                  <c:v>0.83613445378151263</c:v>
                </c:pt>
                <c:pt idx="162">
                  <c:v>0.83193277310924374</c:v>
                </c:pt>
                <c:pt idx="163">
                  <c:v>0.82773109243697474</c:v>
                </c:pt>
                <c:pt idx="164">
                  <c:v>0.82352941176470584</c:v>
                </c:pt>
                <c:pt idx="165">
                  <c:v>0.81932773109243695</c:v>
                </c:pt>
                <c:pt idx="166">
                  <c:v>0.81512605042016806</c:v>
                </c:pt>
                <c:pt idx="167">
                  <c:v>0.81092436974789917</c:v>
                </c:pt>
                <c:pt idx="168">
                  <c:v>0.80672268907563027</c:v>
                </c:pt>
                <c:pt idx="169">
                  <c:v>0.80252100840336138</c:v>
                </c:pt>
                <c:pt idx="170">
                  <c:v>0.79831932773109249</c:v>
                </c:pt>
                <c:pt idx="171">
                  <c:v>0.79411764705882348</c:v>
                </c:pt>
                <c:pt idx="172">
                  <c:v>0.78991596638655459</c:v>
                </c:pt>
                <c:pt idx="173">
                  <c:v>0.7857142857142857</c:v>
                </c:pt>
                <c:pt idx="174">
                  <c:v>0.78151260504201681</c:v>
                </c:pt>
                <c:pt idx="175">
                  <c:v>0.77731092436974791</c:v>
                </c:pt>
                <c:pt idx="176">
                  <c:v>0.77310924369747902</c:v>
                </c:pt>
                <c:pt idx="177">
                  <c:v>0.76890756302521013</c:v>
                </c:pt>
                <c:pt idx="178">
                  <c:v>0.76470588235294112</c:v>
                </c:pt>
                <c:pt idx="179">
                  <c:v>0.76050420168067223</c:v>
                </c:pt>
                <c:pt idx="180">
                  <c:v>0.75630252100840334</c:v>
                </c:pt>
                <c:pt idx="181">
                  <c:v>0.75210084033613445</c:v>
                </c:pt>
                <c:pt idx="182">
                  <c:v>0.74789915966386555</c:v>
                </c:pt>
                <c:pt idx="183">
                  <c:v>0.74369747899159666</c:v>
                </c:pt>
                <c:pt idx="184">
                  <c:v>0.73949579831932777</c:v>
                </c:pt>
                <c:pt idx="185">
                  <c:v>0.73529411764705888</c:v>
                </c:pt>
                <c:pt idx="186">
                  <c:v>0.73109243697478987</c:v>
                </c:pt>
                <c:pt idx="187">
                  <c:v>0.72689075630252098</c:v>
                </c:pt>
                <c:pt idx="188">
                  <c:v>0.72268907563025209</c:v>
                </c:pt>
                <c:pt idx="189">
                  <c:v>0.71848739495798319</c:v>
                </c:pt>
                <c:pt idx="190">
                  <c:v>0.7142857142857143</c:v>
                </c:pt>
                <c:pt idx="191">
                  <c:v>0.71008403361344541</c:v>
                </c:pt>
                <c:pt idx="192">
                  <c:v>0.70588235294117652</c:v>
                </c:pt>
                <c:pt idx="193">
                  <c:v>0.70168067226890751</c:v>
                </c:pt>
                <c:pt idx="194">
                  <c:v>0.69747899159663862</c:v>
                </c:pt>
                <c:pt idx="195">
                  <c:v>0.69327731092436973</c:v>
                </c:pt>
                <c:pt idx="196">
                  <c:v>0.68907563025210083</c:v>
                </c:pt>
                <c:pt idx="197">
                  <c:v>0.68487394957983194</c:v>
                </c:pt>
                <c:pt idx="198">
                  <c:v>0.68067226890756305</c:v>
                </c:pt>
                <c:pt idx="199">
                  <c:v>0.67647058823529416</c:v>
                </c:pt>
                <c:pt idx="200">
                  <c:v>0.67226890756302526</c:v>
                </c:pt>
                <c:pt idx="201">
                  <c:v>0.66806722689075626</c:v>
                </c:pt>
                <c:pt idx="202">
                  <c:v>0.66386554621848737</c:v>
                </c:pt>
                <c:pt idx="203">
                  <c:v>0.65966386554621848</c:v>
                </c:pt>
                <c:pt idx="204">
                  <c:v>0.65546218487394958</c:v>
                </c:pt>
                <c:pt idx="205">
                  <c:v>0.65126050420168069</c:v>
                </c:pt>
                <c:pt idx="206">
                  <c:v>0.6470588235294118</c:v>
                </c:pt>
                <c:pt idx="207">
                  <c:v>0.6428571428571429</c:v>
                </c:pt>
                <c:pt idx="208">
                  <c:v>0.6386554621848739</c:v>
                </c:pt>
                <c:pt idx="209">
                  <c:v>0.63445378151260501</c:v>
                </c:pt>
                <c:pt idx="210">
                  <c:v>0.63025210084033612</c:v>
                </c:pt>
                <c:pt idx="211">
                  <c:v>0.62605042016806722</c:v>
                </c:pt>
                <c:pt idx="212">
                  <c:v>0.62184873949579833</c:v>
                </c:pt>
                <c:pt idx="213">
                  <c:v>0.61764705882352944</c:v>
                </c:pt>
                <c:pt idx="214">
                  <c:v>0.61344537815126055</c:v>
                </c:pt>
                <c:pt idx="215">
                  <c:v>0.60924369747899154</c:v>
                </c:pt>
                <c:pt idx="216">
                  <c:v>0.60504201680672265</c:v>
                </c:pt>
                <c:pt idx="217">
                  <c:v>0.60084033613445376</c:v>
                </c:pt>
                <c:pt idx="218">
                  <c:v>0.59663865546218486</c:v>
                </c:pt>
                <c:pt idx="219">
                  <c:v>0.59243697478991597</c:v>
                </c:pt>
                <c:pt idx="220">
                  <c:v>0.58823529411764708</c:v>
                </c:pt>
                <c:pt idx="221">
                  <c:v>0.58403361344537819</c:v>
                </c:pt>
                <c:pt idx="222">
                  <c:v>0.57983193277310929</c:v>
                </c:pt>
                <c:pt idx="223">
                  <c:v>0.57563025210084029</c:v>
                </c:pt>
                <c:pt idx="224">
                  <c:v>0.5714285714285714</c:v>
                </c:pt>
                <c:pt idx="225">
                  <c:v>0.5672268907563025</c:v>
                </c:pt>
                <c:pt idx="226">
                  <c:v>0.56302521008403361</c:v>
                </c:pt>
                <c:pt idx="227">
                  <c:v>0.55882352941176472</c:v>
                </c:pt>
                <c:pt idx="228">
                  <c:v>0.55462184873949583</c:v>
                </c:pt>
                <c:pt idx="229">
                  <c:v>0.55042016806722693</c:v>
                </c:pt>
                <c:pt idx="230">
                  <c:v>0.54621848739495793</c:v>
                </c:pt>
                <c:pt idx="231">
                  <c:v>0.54201680672268904</c:v>
                </c:pt>
                <c:pt idx="232">
                  <c:v>0.53781512605042014</c:v>
                </c:pt>
                <c:pt idx="233">
                  <c:v>0.53361344537815125</c:v>
                </c:pt>
                <c:pt idx="234">
                  <c:v>0.52941176470588236</c:v>
                </c:pt>
                <c:pt idx="235">
                  <c:v>0.52521008403361347</c:v>
                </c:pt>
                <c:pt idx="236">
                  <c:v>0.52100840336134457</c:v>
                </c:pt>
                <c:pt idx="237">
                  <c:v>0.51680672268907568</c:v>
                </c:pt>
                <c:pt idx="238">
                  <c:v>0.51260504201680668</c:v>
                </c:pt>
                <c:pt idx="239">
                  <c:v>0.50840336134453779</c:v>
                </c:pt>
                <c:pt idx="240">
                  <c:v>0.50420168067226889</c:v>
                </c:pt>
                <c:pt idx="241">
                  <c:v>0.5</c:v>
                </c:pt>
                <c:pt idx="242">
                  <c:v>0.49579831932773111</c:v>
                </c:pt>
                <c:pt idx="243">
                  <c:v>0.49159663865546216</c:v>
                </c:pt>
                <c:pt idx="244">
                  <c:v>0.48739495798319327</c:v>
                </c:pt>
                <c:pt idx="245">
                  <c:v>0.48319327731092437</c:v>
                </c:pt>
                <c:pt idx="246">
                  <c:v>0.47899159663865548</c:v>
                </c:pt>
                <c:pt idx="247">
                  <c:v>0.47478991596638653</c:v>
                </c:pt>
                <c:pt idx="248">
                  <c:v>0.47058823529411764</c:v>
                </c:pt>
                <c:pt idx="249">
                  <c:v>0.46638655462184875</c:v>
                </c:pt>
                <c:pt idx="250">
                  <c:v>0.46218487394957986</c:v>
                </c:pt>
                <c:pt idx="251">
                  <c:v>0.45798319327731091</c:v>
                </c:pt>
                <c:pt idx="252">
                  <c:v>0.45378151260504201</c:v>
                </c:pt>
                <c:pt idx="253">
                  <c:v>0.44957983193277312</c:v>
                </c:pt>
                <c:pt idx="254">
                  <c:v>0.44537815126050423</c:v>
                </c:pt>
                <c:pt idx="255">
                  <c:v>0.44117647058823528</c:v>
                </c:pt>
                <c:pt idx="256">
                  <c:v>0.43697478991596639</c:v>
                </c:pt>
                <c:pt idx="257">
                  <c:v>0.4327731092436975</c:v>
                </c:pt>
                <c:pt idx="258">
                  <c:v>0.42857142857142855</c:v>
                </c:pt>
                <c:pt idx="259">
                  <c:v>0.42436974789915966</c:v>
                </c:pt>
                <c:pt idx="260">
                  <c:v>0.42016806722689076</c:v>
                </c:pt>
                <c:pt idx="261">
                  <c:v>0.41596638655462187</c:v>
                </c:pt>
                <c:pt idx="262">
                  <c:v>0.41176470588235292</c:v>
                </c:pt>
                <c:pt idx="263">
                  <c:v>0.40756302521008403</c:v>
                </c:pt>
                <c:pt idx="264">
                  <c:v>0.40336134453781514</c:v>
                </c:pt>
                <c:pt idx="265">
                  <c:v>0.39915966386554624</c:v>
                </c:pt>
                <c:pt idx="266">
                  <c:v>0.3949579831932773</c:v>
                </c:pt>
                <c:pt idx="267">
                  <c:v>0.3907563025210084</c:v>
                </c:pt>
                <c:pt idx="268">
                  <c:v>0.38655462184873951</c:v>
                </c:pt>
                <c:pt idx="269">
                  <c:v>0.38235294117647056</c:v>
                </c:pt>
                <c:pt idx="270">
                  <c:v>0.37815126050420167</c:v>
                </c:pt>
                <c:pt idx="271">
                  <c:v>0.37394957983193278</c:v>
                </c:pt>
                <c:pt idx="272">
                  <c:v>0.36974789915966388</c:v>
                </c:pt>
                <c:pt idx="273">
                  <c:v>0.36554621848739494</c:v>
                </c:pt>
                <c:pt idx="274">
                  <c:v>0.36134453781512604</c:v>
                </c:pt>
                <c:pt idx="275">
                  <c:v>0.35714285714285715</c:v>
                </c:pt>
                <c:pt idx="276">
                  <c:v>0.35294117647058826</c:v>
                </c:pt>
                <c:pt idx="277">
                  <c:v>0.34873949579831931</c:v>
                </c:pt>
                <c:pt idx="278">
                  <c:v>0.34453781512605042</c:v>
                </c:pt>
                <c:pt idx="279">
                  <c:v>0.34033613445378152</c:v>
                </c:pt>
                <c:pt idx="280">
                  <c:v>0.33613445378151263</c:v>
                </c:pt>
                <c:pt idx="281">
                  <c:v>0.33193277310924368</c:v>
                </c:pt>
                <c:pt idx="282">
                  <c:v>0.32773109243697479</c:v>
                </c:pt>
                <c:pt idx="283">
                  <c:v>0.3235294117647059</c:v>
                </c:pt>
                <c:pt idx="284">
                  <c:v>0.31932773109243695</c:v>
                </c:pt>
                <c:pt idx="285">
                  <c:v>0.31512605042016806</c:v>
                </c:pt>
                <c:pt idx="286">
                  <c:v>0.31092436974789917</c:v>
                </c:pt>
                <c:pt idx="287">
                  <c:v>0.30672268907563027</c:v>
                </c:pt>
                <c:pt idx="288">
                  <c:v>0.30252100840336132</c:v>
                </c:pt>
                <c:pt idx="289">
                  <c:v>0.29831932773109243</c:v>
                </c:pt>
                <c:pt idx="290">
                  <c:v>0.29411764705882354</c:v>
                </c:pt>
                <c:pt idx="291">
                  <c:v>0.28991596638655465</c:v>
                </c:pt>
                <c:pt idx="292">
                  <c:v>0.2857142857142857</c:v>
                </c:pt>
                <c:pt idx="293">
                  <c:v>0.28151260504201681</c:v>
                </c:pt>
                <c:pt idx="294">
                  <c:v>0.27731092436974791</c:v>
                </c:pt>
                <c:pt idx="295">
                  <c:v>0.27310924369747897</c:v>
                </c:pt>
                <c:pt idx="296">
                  <c:v>0.26890756302521007</c:v>
                </c:pt>
                <c:pt idx="297">
                  <c:v>0.26470588235294118</c:v>
                </c:pt>
                <c:pt idx="298">
                  <c:v>0.26050420168067229</c:v>
                </c:pt>
                <c:pt idx="299">
                  <c:v>0.25630252100840334</c:v>
                </c:pt>
                <c:pt idx="300">
                  <c:v>0.25210084033613445</c:v>
                </c:pt>
                <c:pt idx="301">
                  <c:v>0.24789915966386555</c:v>
                </c:pt>
                <c:pt idx="302">
                  <c:v>0.24369747899159663</c:v>
                </c:pt>
                <c:pt idx="303">
                  <c:v>0.23949579831932774</c:v>
                </c:pt>
                <c:pt idx="304">
                  <c:v>0.23529411764705882</c:v>
                </c:pt>
                <c:pt idx="305">
                  <c:v>0.23109243697478993</c:v>
                </c:pt>
                <c:pt idx="306">
                  <c:v>0.22689075630252101</c:v>
                </c:pt>
                <c:pt idx="307">
                  <c:v>0.22268907563025211</c:v>
                </c:pt>
                <c:pt idx="308">
                  <c:v>0.21848739495798319</c:v>
                </c:pt>
                <c:pt idx="309">
                  <c:v>0.21428571428571427</c:v>
                </c:pt>
                <c:pt idx="310">
                  <c:v>0.21008403361344538</c:v>
                </c:pt>
                <c:pt idx="311">
                  <c:v>0.20588235294117646</c:v>
                </c:pt>
                <c:pt idx="312">
                  <c:v>0.20168067226890757</c:v>
                </c:pt>
                <c:pt idx="313">
                  <c:v>0.19747899159663865</c:v>
                </c:pt>
                <c:pt idx="314">
                  <c:v>0.19327731092436976</c:v>
                </c:pt>
                <c:pt idx="315">
                  <c:v>0.18907563025210083</c:v>
                </c:pt>
                <c:pt idx="316">
                  <c:v>0.18487394957983194</c:v>
                </c:pt>
                <c:pt idx="317">
                  <c:v>0.18067226890756302</c:v>
                </c:pt>
                <c:pt idx="318">
                  <c:v>0.17647058823529413</c:v>
                </c:pt>
                <c:pt idx="319">
                  <c:v>0.17226890756302521</c:v>
                </c:pt>
                <c:pt idx="320">
                  <c:v>0.16806722689075632</c:v>
                </c:pt>
                <c:pt idx="321">
                  <c:v>0.1638655462184874</c:v>
                </c:pt>
                <c:pt idx="322">
                  <c:v>0.15966386554621848</c:v>
                </c:pt>
                <c:pt idx="323">
                  <c:v>0.15546218487394958</c:v>
                </c:pt>
                <c:pt idx="324">
                  <c:v>0.15126050420168066</c:v>
                </c:pt>
                <c:pt idx="325">
                  <c:v>0.14705882352941177</c:v>
                </c:pt>
                <c:pt idx="326">
                  <c:v>0.14285714285714285</c:v>
                </c:pt>
                <c:pt idx="327">
                  <c:v>0.13865546218487396</c:v>
                </c:pt>
                <c:pt idx="328">
                  <c:v>0.13445378151260504</c:v>
                </c:pt>
                <c:pt idx="329">
                  <c:v>0.13025210084033614</c:v>
                </c:pt>
                <c:pt idx="330">
                  <c:v>0.12605042016806722</c:v>
                </c:pt>
                <c:pt idx="331">
                  <c:v>0.12184873949579832</c:v>
                </c:pt>
                <c:pt idx="332">
                  <c:v>0.11764705882352941</c:v>
                </c:pt>
                <c:pt idx="333">
                  <c:v>0.1134453781512605</c:v>
                </c:pt>
                <c:pt idx="334">
                  <c:v>0.1092436974789916</c:v>
                </c:pt>
                <c:pt idx="335">
                  <c:v>0.10504201680672269</c:v>
                </c:pt>
                <c:pt idx="336">
                  <c:v>0.10084033613445378</c:v>
                </c:pt>
                <c:pt idx="337">
                  <c:v>9.6638655462184878E-2</c:v>
                </c:pt>
                <c:pt idx="338">
                  <c:v>9.2436974789915971E-2</c:v>
                </c:pt>
                <c:pt idx="339">
                  <c:v>8.8235294117647065E-2</c:v>
                </c:pt>
                <c:pt idx="340">
                  <c:v>8.4033613445378158E-2</c:v>
                </c:pt>
                <c:pt idx="341">
                  <c:v>7.9831932773109238E-2</c:v>
                </c:pt>
                <c:pt idx="342">
                  <c:v>7.5630252100840331E-2</c:v>
                </c:pt>
                <c:pt idx="343">
                  <c:v>7.1428571428571425E-2</c:v>
                </c:pt>
                <c:pt idx="344">
                  <c:v>6.7226890756302518E-2</c:v>
                </c:pt>
                <c:pt idx="345">
                  <c:v>6.3025210084033612E-2</c:v>
                </c:pt>
                <c:pt idx="346">
                  <c:v>5.8823529411764705E-2</c:v>
                </c:pt>
                <c:pt idx="347">
                  <c:v>5.4621848739495799E-2</c:v>
                </c:pt>
                <c:pt idx="348">
                  <c:v>5.0420168067226892E-2</c:v>
                </c:pt>
                <c:pt idx="349">
                  <c:v>4.6218487394957986E-2</c:v>
                </c:pt>
                <c:pt idx="350">
                  <c:v>4.2016806722689079E-2</c:v>
                </c:pt>
                <c:pt idx="351">
                  <c:v>3.7815126050420166E-2</c:v>
                </c:pt>
                <c:pt idx="352">
                  <c:v>3.3613445378151259E-2</c:v>
                </c:pt>
                <c:pt idx="353">
                  <c:v>2.9411764705882353E-2</c:v>
                </c:pt>
                <c:pt idx="354">
                  <c:v>2.5210084033613446E-2</c:v>
                </c:pt>
                <c:pt idx="355">
                  <c:v>2.100840336134454E-2</c:v>
                </c:pt>
                <c:pt idx="356">
                  <c:v>1.680672268907563E-2</c:v>
                </c:pt>
                <c:pt idx="357">
                  <c:v>1.2605042016806723E-2</c:v>
                </c:pt>
                <c:pt idx="358">
                  <c:v>8.4033613445378148E-3</c:v>
                </c:pt>
                <c:pt idx="359">
                  <c:v>4.2016806722689074E-3</c:v>
                </c:pt>
              </c:numCache>
            </c:numRef>
          </c:xVal>
          <c:yVal>
            <c:numRef>
              <c:f>Sheet1!$D$3:$D$362</c:f>
              <c:numCache>
                <c:formatCode>General</c:formatCode>
                <c:ptCount val="360"/>
                <c:pt idx="0">
                  <c:v>1.456E-2</c:v>
                </c:pt>
                <c:pt idx="1">
                  <c:v>1.4710000000000001E-2</c:v>
                </c:pt>
                <c:pt idx="2">
                  <c:v>1.37E-2</c:v>
                </c:pt>
                <c:pt idx="3">
                  <c:v>1.404E-2</c:v>
                </c:pt>
                <c:pt idx="4">
                  <c:v>1.515E-2</c:v>
                </c:pt>
                <c:pt idx="5">
                  <c:v>1.487E-2</c:v>
                </c:pt>
                <c:pt idx="6">
                  <c:v>1.528E-2</c:v>
                </c:pt>
                <c:pt idx="7">
                  <c:v>1.47E-2</c:v>
                </c:pt>
                <c:pt idx="8">
                  <c:v>1.396E-2</c:v>
                </c:pt>
                <c:pt idx="9">
                  <c:v>1.384E-2</c:v>
                </c:pt>
                <c:pt idx="10">
                  <c:v>1.44E-2</c:v>
                </c:pt>
                <c:pt idx="11">
                  <c:v>1.448E-2</c:v>
                </c:pt>
                <c:pt idx="12">
                  <c:v>1.4E-2</c:v>
                </c:pt>
                <c:pt idx="13">
                  <c:v>1.439E-2</c:v>
                </c:pt>
                <c:pt idx="14">
                  <c:v>1.4630000000000001E-2</c:v>
                </c:pt>
                <c:pt idx="15">
                  <c:v>1.413E-2</c:v>
                </c:pt>
                <c:pt idx="16">
                  <c:v>1.473E-2</c:v>
                </c:pt>
                <c:pt idx="17">
                  <c:v>1.499E-2</c:v>
                </c:pt>
                <c:pt idx="18">
                  <c:v>1.4019999999999999E-2</c:v>
                </c:pt>
                <c:pt idx="19">
                  <c:v>1.4149999999999999E-2</c:v>
                </c:pt>
                <c:pt idx="20">
                  <c:v>1.423E-2</c:v>
                </c:pt>
                <c:pt idx="21">
                  <c:v>1.4030000000000001E-2</c:v>
                </c:pt>
                <c:pt idx="22">
                  <c:v>1.4749999999999999E-2</c:v>
                </c:pt>
                <c:pt idx="23">
                  <c:v>1.523E-2</c:v>
                </c:pt>
                <c:pt idx="24">
                  <c:v>1.507E-2</c:v>
                </c:pt>
                <c:pt idx="25">
                  <c:v>1.491E-2</c:v>
                </c:pt>
                <c:pt idx="26">
                  <c:v>1.469E-2</c:v>
                </c:pt>
                <c:pt idx="27">
                  <c:v>1.4760000000000001E-2</c:v>
                </c:pt>
                <c:pt idx="28">
                  <c:v>1.4160000000000001E-2</c:v>
                </c:pt>
                <c:pt idx="29">
                  <c:v>1.47E-2</c:v>
                </c:pt>
                <c:pt idx="30">
                  <c:v>1.38E-2</c:v>
                </c:pt>
                <c:pt idx="31">
                  <c:v>1.499E-2</c:v>
                </c:pt>
                <c:pt idx="32">
                  <c:v>1.559E-2</c:v>
                </c:pt>
                <c:pt idx="33">
                  <c:v>1.4370000000000001E-2</c:v>
                </c:pt>
                <c:pt idx="34">
                  <c:v>1.4080000000000001E-2</c:v>
                </c:pt>
                <c:pt idx="35">
                  <c:v>1.4829999999999999E-2</c:v>
                </c:pt>
                <c:pt idx="36">
                  <c:v>1.3860000000000001E-2</c:v>
                </c:pt>
                <c:pt idx="37">
                  <c:v>1.464E-2</c:v>
                </c:pt>
                <c:pt idx="38">
                  <c:v>1.504E-2</c:v>
                </c:pt>
                <c:pt idx="39">
                  <c:v>1.47E-2</c:v>
                </c:pt>
                <c:pt idx="40">
                  <c:v>1.5440000000000001E-2</c:v>
                </c:pt>
                <c:pt idx="41">
                  <c:v>1.5180000000000001E-2</c:v>
                </c:pt>
                <c:pt idx="42">
                  <c:v>1.559E-2</c:v>
                </c:pt>
                <c:pt idx="43">
                  <c:v>1.533E-2</c:v>
                </c:pt>
                <c:pt idx="44">
                  <c:v>1.5469999999999999E-2</c:v>
                </c:pt>
                <c:pt idx="45">
                  <c:v>1.686E-2</c:v>
                </c:pt>
                <c:pt idx="46">
                  <c:v>1.636E-2</c:v>
                </c:pt>
                <c:pt idx="47">
                  <c:v>1.7559999999999999E-2</c:v>
                </c:pt>
                <c:pt idx="48">
                  <c:v>1.6490000000000001E-2</c:v>
                </c:pt>
                <c:pt idx="49">
                  <c:v>1.4999999999999999E-2</c:v>
                </c:pt>
                <c:pt idx="50">
                  <c:v>1.5440000000000001E-2</c:v>
                </c:pt>
                <c:pt idx="51">
                  <c:v>1.5720000000000001E-2</c:v>
                </c:pt>
                <c:pt idx="52">
                  <c:v>1.5570000000000001E-2</c:v>
                </c:pt>
                <c:pt idx="53">
                  <c:v>1.711E-2</c:v>
                </c:pt>
                <c:pt idx="54">
                  <c:v>1.6490000000000001E-2</c:v>
                </c:pt>
                <c:pt idx="55">
                  <c:v>1.7600000000000001E-2</c:v>
                </c:pt>
                <c:pt idx="56">
                  <c:v>1.7590000000000001E-2</c:v>
                </c:pt>
                <c:pt idx="57">
                  <c:v>1.6879999999999999E-2</c:v>
                </c:pt>
                <c:pt idx="58">
                  <c:v>1.72E-2</c:v>
                </c:pt>
                <c:pt idx="59">
                  <c:v>1.6930000000000001E-2</c:v>
                </c:pt>
                <c:pt idx="60">
                  <c:v>1.7309999999999999E-2</c:v>
                </c:pt>
                <c:pt idx="61">
                  <c:v>1.8190000000000001E-2</c:v>
                </c:pt>
                <c:pt idx="62">
                  <c:v>1.7440000000000001E-2</c:v>
                </c:pt>
                <c:pt idx="63">
                  <c:v>1.6400000000000001E-2</c:v>
                </c:pt>
                <c:pt idx="64">
                  <c:v>1.9029999999999998E-2</c:v>
                </c:pt>
                <c:pt idx="65">
                  <c:v>1.7729999999999999E-2</c:v>
                </c:pt>
                <c:pt idx="66">
                  <c:v>1.7780000000000001E-2</c:v>
                </c:pt>
                <c:pt idx="67">
                  <c:v>1.6910000000000001E-2</c:v>
                </c:pt>
                <c:pt idx="68">
                  <c:v>1.8710000000000001E-2</c:v>
                </c:pt>
                <c:pt idx="69">
                  <c:v>1.8599999999999998E-2</c:v>
                </c:pt>
                <c:pt idx="70">
                  <c:v>1.9140000000000001E-2</c:v>
                </c:pt>
                <c:pt idx="71">
                  <c:v>1.9230000000000001E-2</c:v>
                </c:pt>
                <c:pt idx="72">
                  <c:v>1.9279999999999999E-2</c:v>
                </c:pt>
                <c:pt idx="73">
                  <c:v>1.83E-2</c:v>
                </c:pt>
                <c:pt idx="74">
                  <c:v>2.018E-2</c:v>
                </c:pt>
                <c:pt idx="75">
                  <c:v>1.9439999999999999E-2</c:v>
                </c:pt>
                <c:pt idx="76">
                  <c:v>2.0539999999999999E-2</c:v>
                </c:pt>
                <c:pt idx="77">
                  <c:v>2.0709999999999999E-2</c:v>
                </c:pt>
                <c:pt idx="78">
                  <c:v>2.002E-2</c:v>
                </c:pt>
                <c:pt idx="79">
                  <c:v>2.3460000000000002E-2</c:v>
                </c:pt>
                <c:pt idx="80">
                  <c:v>2.2069999999999999E-2</c:v>
                </c:pt>
                <c:pt idx="81">
                  <c:v>2.1139999999999999E-2</c:v>
                </c:pt>
                <c:pt idx="82">
                  <c:v>2.2929999999999999E-2</c:v>
                </c:pt>
                <c:pt idx="83">
                  <c:v>2.2550000000000001E-2</c:v>
                </c:pt>
                <c:pt idx="84">
                  <c:v>2.256E-2</c:v>
                </c:pt>
                <c:pt idx="85">
                  <c:v>2.2589999999999999E-2</c:v>
                </c:pt>
                <c:pt idx="86">
                  <c:v>2.164E-2</c:v>
                </c:pt>
                <c:pt idx="87">
                  <c:v>2.3120000000000002E-2</c:v>
                </c:pt>
                <c:pt idx="88">
                  <c:v>2.29E-2</c:v>
                </c:pt>
                <c:pt idx="89">
                  <c:v>2.4070000000000001E-2</c:v>
                </c:pt>
                <c:pt idx="90">
                  <c:v>2.6239999999999999E-2</c:v>
                </c:pt>
                <c:pt idx="91">
                  <c:v>2.5600000000000001E-2</c:v>
                </c:pt>
                <c:pt idx="92">
                  <c:v>2.707E-2</c:v>
                </c:pt>
                <c:pt idx="93">
                  <c:v>2.5819999999999999E-2</c:v>
                </c:pt>
                <c:pt idx="94">
                  <c:v>2.5850000000000001E-2</c:v>
                </c:pt>
                <c:pt idx="95">
                  <c:v>2.8070000000000001E-2</c:v>
                </c:pt>
                <c:pt idx="96">
                  <c:v>2.835E-2</c:v>
                </c:pt>
                <c:pt idx="97">
                  <c:v>2.7959999999999999E-2</c:v>
                </c:pt>
                <c:pt idx="98">
                  <c:v>2.9669999999999998E-2</c:v>
                </c:pt>
                <c:pt idx="99">
                  <c:v>2.8539999999999999E-2</c:v>
                </c:pt>
                <c:pt idx="100">
                  <c:v>3.1690000000000003E-2</c:v>
                </c:pt>
                <c:pt idx="101">
                  <c:v>3.397E-2</c:v>
                </c:pt>
                <c:pt idx="102">
                  <c:v>3.1989999999999998E-2</c:v>
                </c:pt>
                <c:pt idx="103">
                  <c:v>3.2030000000000003E-2</c:v>
                </c:pt>
                <c:pt idx="104">
                  <c:v>3.637E-2</c:v>
                </c:pt>
                <c:pt idx="105">
                  <c:v>3.7170000000000002E-2</c:v>
                </c:pt>
                <c:pt idx="106">
                  <c:v>3.635E-2</c:v>
                </c:pt>
                <c:pt idx="107">
                  <c:v>3.814E-2</c:v>
                </c:pt>
                <c:pt idx="108">
                  <c:v>3.7580000000000002E-2</c:v>
                </c:pt>
                <c:pt idx="109">
                  <c:v>4.3069999999999997E-2</c:v>
                </c:pt>
                <c:pt idx="110">
                  <c:v>4.666E-2</c:v>
                </c:pt>
                <c:pt idx="111">
                  <c:v>4.512E-2</c:v>
                </c:pt>
                <c:pt idx="112">
                  <c:v>5.0259999999999999E-2</c:v>
                </c:pt>
                <c:pt idx="113">
                  <c:v>5.6390000000000003E-2</c:v>
                </c:pt>
                <c:pt idx="114">
                  <c:v>6.6650000000000001E-2</c:v>
                </c:pt>
                <c:pt idx="115">
                  <c:v>6.343E-2</c:v>
                </c:pt>
                <c:pt idx="116">
                  <c:v>6.4409999999999995E-2</c:v>
                </c:pt>
                <c:pt idx="117">
                  <c:v>6.7070000000000005E-2</c:v>
                </c:pt>
                <c:pt idx="118">
                  <c:v>8.6249999999999993E-2</c:v>
                </c:pt>
                <c:pt idx="119">
                  <c:v>8.7919999999999998E-2</c:v>
                </c:pt>
                <c:pt idx="120">
                  <c:v>9.9519999999999997E-2</c:v>
                </c:pt>
                <c:pt idx="121">
                  <c:v>0.11613999999999999</c:v>
                </c:pt>
                <c:pt idx="122">
                  <c:v>0.13392000000000001</c:v>
                </c:pt>
                <c:pt idx="123">
                  <c:v>0.14646000000000001</c:v>
                </c:pt>
                <c:pt idx="124">
                  <c:v>0.16744000000000001</c:v>
                </c:pt>
                <c:pt idx="125">
                  <c:v>0.19342999999999999</c:v>
                </c:pt>
                <c:pt idx="126">
                  <c:v>0.20796000000000001</c:v>
                </c:pt>
                <c:pt idx="127">
                  <c:v>0.22486999999999999</c:v>
                </c:pt>
                <c:pt idx="128">
                  <c:v>0.22942000000000001</c:v>
                </c:pt>
                <c:pt idx="129">
                  <c:v>0.25170999999999999</c:v>
                </c:pt>
                <c:pt idx="130">
                  <c:v>0.26196999999999998</c:v>
                </c:pt>
                <c:pt idx="131">
                  <c:v>0.27875</c:v>
                </c:pt>
                <c:pt idx="132">
                  <c:v>0.28249999999999997</c:v>
                </c:pt>
                <c:pt idx="133">
                  <c:v>0.29393999999999998</c:v>
                </c:pt>
                <c:pt idx="134">
                  <c:v>0.30612</c:v>
                </c:pt>
                <c:pt idx="135">
                  <c:v>0.31847999999999999</c:v>
                </c:pt>
                <c:pt idx="136">
                  <c:v>0.32124999999999998</c:v>
                </c:pt>
                <c:pt idx="137">
                  <c:v>0.33352999999999999</c:v>
                </c:pt>
                <c:pt idx="138">
                  <c:v>0.34139000000000003</c:v>
                </c:pt>
                <c:pt idx="139">
                  <c:v>0.34658</c:v>
                </c:pt>
                <c:pt idx="140">
                  <c:v>0.35558000000000001</c:v>
                </c:pt>
                <c:pt idx="141">
                  <c:v>0.36348999999999998</c:v>
                </c:pt>
                <c:pt idx="142">
                  <c:v>0.37097999999999998</c:v>
                </c:pt>
                <c:pt idx="143">
                  <c:v>0.37486000000000003</c:v>
                </c:pt>
                <c:pt idx="144">
                  <c:v>0.38418000000000002</c:v>
                </c:pt>
                <c:pt idx="145">
                  <c:v>0.39207999999999998</c:v>
                </c:pt>
                <c:pt idx="146">
                  <c:v>0.39578999999999998</c:v>
                </c:pt>
                <c:pt idx="147">
                  <c:v>0.40366999999999997</c:v>
                </c:pt>
                <c:pt idx="148">
                  <c:v>0.41088000000000002</c:v>
                </c:pt>
                <c:pt idx="149">
                  <c:v>0.41614000000000001</c:v>
                </c:pt>
                <c:pt idx="150">
                  <c:v>0.42387000000000002</c:v>
                </c:pt>
                <c:pt idx="151">
                  <c:v>0.42821999999999999</c:v>
                </c:pt>
                <c:pt idx="152">
                  <c:v>0.43459999999999999</c:v>
                </c:pt>
                <c:pt idx="153">
                  <c:v>0.43989</c:v>
                </c:pt>
                <c:pt idx="154">
                  <c:v>0.44574999999999998</c:v>
                </c:pt>
                <c:pt idx="155">
                  <c:v>0.45102999999999999</c:v>
                </c:pt>
                <c:pt idx="156">
                  <c:v>0.45796999999999999</c:v>
                </c:pt>
                <c:pt idx="157">
                  <c:v>0.46293000000000001</c:v>
                </c:pt>
                <c:pt idx="158">
                  <c:v>0.46727999999999997</c:v>
                </c:pt>
                <c:pt idx="159">
                  <c:v>0.47287000000000001</c:v>
                </c:pt>
                <c:pt idx="160">
                  <c:v>0.47869</c:v>
                </c:pt>
                <c:pt idx="161">
                  <c:v>0.48437999999999998</c:v>
                </c:pt>
                <c:pt idx="162">
                  <c:v>0.48946000000000001</c:v>
                </c:pt>
                <c:pt idx="163">
                  <c:v>0.49354999999999999</c:v>
                </c:pt>
                <c:pt idx="164">
                  <c:v>0.50038000000000005</c:v>
                </c:pt>
                <c:pt idx="165">
                  <c:v>0.50348000000000004</c:v>
                </c:pt>
                <c:pt idx="166">
                  <c:v>0.50746999999999998</c:v>
                </c:pt>
                <c:pt idx="167">
                  <c:v>0.51343000000000005</c:v>
                </c:pt>
                <c:pt idx="168">
                  <c:v>0.51849000000000001</c:v>
                </c:pt>
                <c:pt idx="169">
                  <c:v>0.52471000000000001</c:v>
                </c:pt>
                <c:pt idx="170">
                  <c:v>0.52742999999999995</c:v>
                </c:pt>
                <c:pt idx="171">
                  <c:v>0.53449999999999998</c:v>
                </c:pt>
                <c:pt idx="172">
                  <c:v>0.53644999999999998</c:v>
                </c:pt>
                <c:pt idx="173">
                  <c:v>0.54108999999999996</c:v>
                </c:pt>
                <c:pt idx="174">
                  <c:v>0.54661999999999999</c:v>
                </c:pt>
                <c:pt idx="175">
                  <c:v>0.55217000000000005</c:v>
                </c:pt>
                <c:pt idx="176">
                  <c:v>0.55613000000000001</c:v>
                </c:pt>
                <c:pt idx="177">
                  <c:v>0.56028</c:v>
                </c:pt>
                <c:pt idx="178">
                  <c:v>0.56486999999999998</c:v>
                </c:pt>
                <c:pt idx="179">
                  <c:v>0.56954000000000005</c:v>
                </c:pt>
                <c:pt idx="180">
                  <c:v>0.57499</c:v>
                </c:pt>
                <c:pt idx="181">
                  <c:v>0.57730999999999999</c:v>
                </c:pt>
                <c:pt idx="182">
                  <c:v>0.58255000000000001</c:v>
                </c:pt>
                <c:pt idx="183">
                  <c:v>0.58670999999999995</c:v>
                </c:pt>
                <c:pt idx="184">
                  <c:v>0.59141999999999995</c:v>
                </c:pt>
                <c:pt idx="185">
                  <c:v>0.59516000000000002</c:v>
                </c:pt>
                <c:pt idx="186">
                  <c:v>0.59987000000000001</c:v>
                </c:pt>
                <c:pt idx="187">
                  <c:v>0.60514999999999997</c:v>
                </c:pt>
                <c:pt idx="188">
                  <c:v>0.60838000000000003</c:v>
                </c:pt>
                <c:pt idx="189">
                  <c:v>0.61333000000000004</c:v>
                </c:pt>
                <c:pt idx="190">
                  <c:v>0.61643999999999999</c:v>
                </c:pt>
                <c:pt idx="191">
                  <c:v>0.61994000000000005</c:v>
                </c:pt>
                <c:pt idx="192">
                  <c:v>0.62465000000000004</c:v>
                </c:pt>
                <c:pt idx="193">
                  <c:v>0.62909000000000004</c:v>
                </c:pt>
                <c:pt idx="194">
                  <c:v>0.63254999999999995</c:v>
                </c:pt>
                <c:pt idx="195">
                  <c:v>0.63678999999999997</c:v>
                </c:pt>
                <c:pt idx="196">
                  <c:v>0.64093</c:v>
                </c:pt>
                <c:pt idx="197">
                  <c:v>0.64441999999999999</c:v>
                </c:pt>
                <c:pt idx="198">
                  <c:v>0.64870000000000005</c:v>
                </c:pt>
                <c:pt idx="199">
                  <c:v>0.65273999999999999</c:v>
                </c:pt>
                <c:pt idx="200">
                  <c:v>0.65664999999999996</c:v>
                </c:pt>
                <c:pt idx="201">
                  <c:v>0.66073999999999999</c:v>
                </c:pt>
                <c:pt idx="202">
                  <c:v>0.66517000000000004</c:v>
                </c:pt>
                <c:pt idx="203">
                  <c:v>0.66869999999999996</c:v>
                </c:pt>
                <c:pt idx="204">
                  <c:v>0.67283999999999999</c:v>
                </c:pt>
                <c:pt idx="205">
                  <c:v>0.67603999999999997</c:v>
                </c:pt>
                <c:pt idx="206">
                  <c:v>0.68028</c:v>
                </c:pt>
                <c:pt idx="207">
                  <c:v>0.68396999999999997</c:v>
                </c:pt>
                <c:pt idx="208">
                  <c:v>0.68823000000000001</c:v>
                </c:pt>
                <c:pt idx="209">
                  <c:v>0.69140999999999997</c:v>
                </c:pt>
                <c:pt idx="210">
                  <c:v>0.69496999999999998</c:v>
                </c:pt>
                <c:pt idx="211">
                  <c:v>0.69871000000000005</c:v>
                </c:pt>
                <c:pt idx="212">
                  <c:v>0.70250999999999997</c:v>
                </c:pt>
                <c:pt idx="213">
                  <c:v>0.70628999999999997</c:v>
                </c:pt>
                <c:pt idx="214">
                  <c:v>0.71021999999999996</c:v>
                </c:pt>
                <c:pt idx="215">
                  <c:v>0.71394000000000002</c:v>
                </c:pt>
                <c:pt idx="216">
                  <c:v>0.71792</c:v>
                </c:pt>
                <c:pt idx="217">
                  <c:v>0.72128000000000003</c:v>
                </c:pt>
                <c:pt idx="218">
                  <c:v>0.72450999999999999</c:v>
                </c:pt>
                <c:pt idx="219">
                  <c:v>0.72767999999999999</c:v>
                </c:pt>
                <c:pt idx="220">
                  <c:v>0.73223000000000005</c:v>
                </c:pt>
                <c:pt idx="221">
                  <c:v>0.73484000000000005</c:v>
                </c:pt>
                <c:pt idx="222">
                  <c:v>0.73868</c:v>
                </c:pt>
                <c:pt idx="223">
                  <c:v>0.74212999999999996</c:v>
                </c:pt>
                <c:pt idx="224">
                  <c:v>0.74585000000000001</c:v>
                </c:pt>
                <c:pt idx="225">
                  <c:v>0.74907000000000001</c:v>
                </c:pt>
                <c:pt idx="226">
                  <c:v>0.75219999999999998</c:v>
                </c:pt>
                <c:pt idx="227">
                  <c:v>0.75592000000000004</c:v>
                </c:pt>
                <c:pt idx="228">
                  <c:v>0.75960000000000005</c:v>
                </c:pt>
                <c:pt idx="229">
                  <c:v>0.76297000000000004</c:v>
                </c:pt>
                <c:pt idx="230">
                  <c:v>0.76609000000000005</c:v>
                </c:pt>
                <c:pt idx="231">
                  <c:v>0.76924999999999999</c:v>
                </c:pt>
                <c:pt idx="232">
                  <c:v>0.77324000000000004</c:v>
                </c:pt>
                <c:pt idx="233">
                  <c:v>0.77612000000000003</c:v>
                </c:pt>
                <c:pt idx="234">
                  <c:v>0.77976000000000001</c:v>
                </c:pt>
                <c:pt idx="235">
                  <c:v>0.78290999999999999</c:v>
                </c:pt>
                <c:pt idx="236">
                  <c:v>0.78644000000000003</c:v>
                </c:pt>
                <c:pt idx="237">
                  <c:v>0.78922000000000003</c:v>
                </c:pt>
                <c:pt idx="238">
                  <c:v>0.79303000000000001</c:v>
                </c:pt>
                <c:pt idx="239">
                  <c:v>0.79576999999999998</c:v>
                </c:pt>
                <c:pt idx="240">
                  <c:v>0.79908000000000001</c:v>
                </c:pt>
                <c:pt idx="241">
                  <c:v>0.80271999999999999</c:v>
                </c:pt>
                <c:pt idx="242">
                  <c:v>0.80528</c:v>
                </c:pt>
                <c:pt idx="243">
                  <c:v>0.80852999999999997</c:v>
                </c:pt>
                <c:pt idx="244">
                  <c:v>0.81155999999999995</c:v>
                </c:pt>
                <c:pt idx="245">
                  <c:v>0.81455999999999995</c:v>
                </c:pt>
                <c:pt idx="246">
                  <c:v>0.81749000000000005</c:v>
                </c:pt>
                <c:pt idx="247">
                  <c:v>0.82003999999999999</c:v>
                </c:pt>
                <c:pt idx="248">
                  <c:v>0.82364999999999999</c:v>
                </c:pt>
                <c:pt idx="249">
                  <c:v>0.82650999999999997</c:v>
                </c:pt>
                <c:pt idx="250">
                  <c:v>0.82918000000000003</c:v>
                </c:pt>
                <c:pt idx="251">
                  <c:v>0.83230000000000004</c:v>
                </c:pt>
                <c:pt idx="252">
                  <c:v>0.83552999999999999</c:v>
                </c:pt>
                <c:pt idx="253">
                  <c:v>0.83836999999999995</c:v>
                </c:pt>
                <c:pt idx="254">
                  <c:v>0.84097</c:v>
                </c:pt>
                <c:pt idx="255">
                  <c:v>0.84392999999999996</c:v>
                </c:pt>
                <c:pt idx="256">
                  <c:v>0.84665000000000001</c:v>
                </c:pt>
                <c:pt idx="257">
                  <c:v>0.84955000000000003</c:v>
                </c:pt>
                <c:pt idx="258">
                  <c:v>0.85211000000000003</c:v>
                </c:pt>
                <c:pt idx="259">
                  <c:v>0.85521000000000003</c:v>
                </c:pt>
                <c:pt idx="260">
                  <c:v>0.85780000000000001</c:v>
                </c:pt>
                <c:pt idx="261">
                  <c:v>0.86050000000000004</c:v>
                </c:pt>
                <c:pt idx="262">
                  <c:v>0.86299000000000003</c:v>
                </c:pt>
                <c:pt idx="263">
                  <c:v>0.86595</c:v>
                </c:pt>
                <c:pt idx="264">
                  <c:v>0.86870999999999998</c:v>
                </c:pt>
                <c:pt idx="265">
                  <c:v>0.87116000000000005</c:v>
                </c:pt>
                <c:pt idx="266">
                  <c:v>0.87404999999999999</c:v>
                </c:pt>
                <c:pt idx="267">
                  <c:v>0.87663999999999997</c:v>
                </c:pt>
                <c:pt idx="268">
                  <c:v>0.87890000000000001</c:v>
                </c:pt>
                <c:pt idx="269">
                  <c:v>0.88151999999999997</c:v>
                </c:pt>
                <c:pt idx="270">
                  <c:v>0.88383</c:v>
                </c:pt>
                <c:pt idx="271">
                  <c:v>0.88648000000000005</c:v>
                </c:pt>
                <c:pt idx="272">
                  <c:v>0.88905999999999996</c:v>
                </c:pt>
                <c:pt idx="273">
                  <c:v>0.89146000000000003</c:v>
                </c:pt>
                <c:pt idx="274">
                  <c:v>0.89383000000000001</c:v>
                </c:pt>
                <c:pt idx="275">
                  <c:v>0.89629999999999999</c:v>
                </c:pt>
                <c:pt idx="276">
                  <c:v>0.89846999999999999</c:v>
                </c:pt>
                <c:pt idx="277">
                  <c:v>0.90103999999999995</c:v>
                </c:pt>
                <c:pt idx="278">
                  <c:v>0.90288999999999997</c:v>
                </c:pt>
                <c:pt idx="279">
                  <c:v>0.90546000000000004</c:v>
                </c:pt>
                <c:pt idx="280">
                  <c:v>0.90776000000000001</c:v>
                </c:pt>
                <c:pt idx="281">
                  <c:v>0.90968000000000004</c:v>
                </c:pt>
                <c:pt idx="282">
                  <c:v>0.91205999999999998</c:v>
                </c:pt>
                <c:pt idx="283">
                  <c:v>0.91427000000000003</c:v>
                </c:pt>
                <c:pt idx="284">
                  <c:v>0.91610000000000003</c:v>
                </c:pt>
                <c:pt idx="285">
                  <c:v>0.91869999999999996</c:v>
                </c:pt>
                <c:pt idx="286">
                  <c:v>0.92074</c:v>
                </c:pt>
                <c:pt idx="287">
                  <c:v>0.92288999999999999</c:v>
                </c:pt>
                <c:pt idx="288">
                  <c:v>0.92488999999999999</c:v>
                </c:pt>
                <c:pt idx="289">
                  <c:v>0.92666999999999999</c:v>
                </c:pt>
                <c:pt idx="290">
                  <c:v>0.92869000000000002</c:v>
                </c:pt>
                <c:pt idx="291">
                  <c:v>0.93088000000000004</c:v>
                </c:pt>
                <c:pt idx="292">
                  <c:v>0.93266000000000004</c:v>
                </c:pt>
                <c:pt idx="293">
                  <c:v>0.93462000000000001</c:v>
                </c:pt>
                <c:pt idx="294">
                  <c:v>0.93662999999999996</c:v>
                </c:pt>
                <c:pt idx="295">
                  <c:v>0.93842999999999999</c:v>
                </c:pt>
                <c:pt idx="296">
                  <c:v>0.94021999999999994</c:v>
                </c:pt>
                <c:pt idx="297">
                  <c:v>0.94206000000000001</c:v>
                </c:pt>
                <c:pt idx="298">
                  <c:v>0.94391999999999998</c:v>
                </c:pt>
                <c:pt idx="299">
                  <c:v>0.94571000000000005</c:v>
                </c:pt>
                <c:pt idx="300">
                  <c:v>0.94735999999999998</c:v>
                </c:pt>
                <c:pt idx="301">
                  <c:v>0.94911999999999996</c:v>
                </c:pt>
                <c:pt idx="302">
                  <c:v>0.95076000000000005</c:v>
                </c:pt>
                <c:pt idx="303">
                  <c:v>0.95250999999999997</c:v>
                </c:pt>
                <c:pt idx="304">
                  <c:v>0.95409999999999995</c:v>
                </c:pt>
                <c:pt idx="305">
                  <c:v>0.95574000000000003</c:v>
                </c:pt>
                <c:pt idx="306">
                  <c:v>0.95726</c:v>
                </c:pt>
                <c:pt idx="307">
                  <c:v>0.95886000000000005</c:v>
                </c:pt>
                <c:pt idx="308">
                  <c:v>0.96040999999999999</c:v>
                </c:pt>
                <c:pt idx="309">
                  <c:v>0.96186000000000005</c:v>
                </c:pt>
                <c:pt idx="310">
                  <c:v>0.96338999999999997</c:v>
                </c:pt>
                <c:pt idx="311">
                  <c:v>0.96482999999999997</c:v>
                </c:pt>
                <c:pt idx="312">
                  <c:v>0.96628000000000003</c:v>
                </c:pt>
                <c:pt idx="313">
                  <c:v>0.96760000000000002</c:v>
                </c:pt>
                <c:pt idx="314">
                  <c:v>0.96902999999999995</c:v>
                </c:pt>
                <c:pt idx="315">
                  <c:v>0.97028000000000003</c:v>
                </c:pt>
                <c:pt idx="316">
                  <c:v>0.97160999999999997</c:v>
                </c:pt>
                <c:pt idx="317">
                  <c:v>0.97275999999999996</c:v>
                </c:pt>
                <c:pt idx="318">
                  <c:v>0.97404000000000002</c:v>
                </c:pt>
                <c:pt idx="319">
                  <c:v>0.97528000000000004</c:v>
                </c:pt>
                <c:pt idx="320">
                  <c:v>0.97643999999999997</c:v>
                </c:pt>
                <c:pt idx="321">
                  <c:v>0.97763999999999995</c:v>
                </c:pt>
                <c:pt idx="322">
                  <c:v>0.97874000000000005</c:v>
                </c:pt>
                <c:pt idx="323">
                  <c:v>0.97985</c:v>
                </c:pt>
                <c:pt idx="324">
                  <c:v>0.98090999999999995</c:v>
                </c:pt>
                <c:pt idx="325">
                  <c:v>0.98192999999999997</c:v>
                </c:pt>
                <c:pt idx="326">
                  <c:v>0.98302</c:v>
                </c:pt>
                <c:pt idx="327">
                  <c:v>0.98392999999999997</c:v>
                </c:pt>
                <c:pt idx="328">
                  <c:v>0.98490999999999995</c:v>
                </c:pt>
                <c:pt idx="329">
                  <c:v>0.98585999999999996</c:v>
                </c:pt>
                <c:pt idx="330">
                  <c:v>0.98675000000000002</c:v>
                </c:pt>
                <c:pt idx="331">
                  <c:v>0.98760000000000003</c:v>
                </c:pt>
                <c:pt idx="332">
                  <c:v>0.98846000000000001</c:v>
                </c:pt>
                <c:pt idx="333">
                  <c:v>0.98924000000000001</c:v>
                </c:pt>
                <c:pt idx="334">
                  <c:v>0.99000999999999995</c:v>
                </c:pt>
                <c:pt idx="335">
                  <c:v>0.99077000000000004</c:v>
                </c:pt>
                <c:pt idx="336">
                  <c:v>0.99146999999999996</c:v>
                </c:pt>
                <c:pt idx="337">
                  <c:v>0.99217999999999995</c:v>
                </c:pt>
                <c:pt idx="338">
                  <c:v>0.99285999999999996</c:v>
                </c:pt>
                <c:pt idx="339">
                  <c:v>0.99348000000000003</c:v>
                </c:pt>
                <c:pt idx="340">
                  <c:v>0.99407999999999996</c:v>
                </c:pt>
                <c:pt idx="341">
                  <c:v>0.99467000000000005</c:v>
                </c:pt>
                <c:pt idx="342">
                  <c:v>0.99519999999999997</c:v>
                </c:pt>
                <c:pt idx="343">
                  <c:v>0.99572000000000005</c:v>
                </c:pt>
                <c:pt idx="344">
                  <c:v>0.99619999999999997</c:v>
                </c:pt>
                <c:pt idx="345">
                  <c:v>0.99665999999999999</c:v>
                </c:pt>
                <c:pt idx="346">
                  <c:v>0.99709000000000003</c:v>
                </c:pt>
                <c:pt idx="347">
                  <c:v>0.99748999999999999</c:v>
                </c:pt>
                <c:pt idx="348">
                  <c:v>0.99785999999999997</c:v>
                </c:pt>
                <c:pt idx="349">
                  <c:v>0.99819999999999998</c:v>
                </c:pt>
                <c:pt idx="350">
                  <c:v>0.99851999999999996</c:v>
                </c:pt>
                <c:pt idx="351">
                  <c:v>0.99878999999999996</c:v>
                </c:pt>
                <c:pt idx="352">
                  <c:v>0.99904000000000004</c:v>
                </c:pt>
                <c:pt idx="353">
                  <c:v>0.99926999999999999</c:v>
                </c:pt>
                <c:pt idx="354">
                  <c:v>0.99946000000000002</c:v>
                </c:pt>
                <c:pt idx="355">
                  <c:v>0.99963000000000002</c:v>
                </c:pt>
                <c:pt idx="356">
                  <c:v>0.99975999999999998</c:v>
                </c:pt>
                <c:pt idx="357">
                  <c:v>0.99985999999999997</c:v>
                </c:pt>
                <c:pt idx="358">
                  <c:v>0.99994000000000005</c:v>
                </c:pt>
                <c:pt idx="359">
                  <c:v>0.99997999999999998</c:v>
                </c:pt>
              </c:numCache>
            </c:numRef>
          </c:yVal>
          <c:smooth val="1"/>
        </c:ser>
        <c:dLbls>
          <c:showLegendKey val="0"/>
          <c:showVal val="0"/>
          <c:showCatName val="0"/>
          <c:showSerName val="0"/>
          <c:showPercent val="0"/>
          <c:showBubbleSize val="0"/>
        </c:dLbls>
        <c:axId val="450967760"/>
        <c:axId val="450966128"/>
      </c:scatterChart>
      <c:valAx>
        <c:axId val="4509677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n/n_crit</a:t>
                </a:r>
              </a:p>
            </c:rich>
          </c:tx>
          <c:layout>
            <c:manualLayout>
              <c:xMode val="edge"/>
              <c:yMode val="edge"/>
              <c:x val="0.8634776185012395"/>
              <c:y val="0.825409490427588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966128"/>
        <c:crosses val="autoZero"/>
        <c:crossBetween val="midCat"/>
      </c:valAx>
      <c:valAx>
        <c:axId val="450966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l-GR" sz="1600"/>
                  <a:t>φ</a:t>
                </a:r>
                <a:endParaRPr lang="en-US"/>
              </a:p>
            </c:rich>
          </c:tx>
          <c:layout>
            <c:manualLayout>
              <c:xMode val="edge"/>
              <c:yMode val="edge"/>
              <c:x val="3.1867385737967428E-2"/>
              <c:y val="7.4216015312096845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967760"/>
        <c:crosses val="autoZero"/>
        <c:crossBetween val="midCat"/>
      </c:valAx>
      <c:spPr>
        <a:noFill/>
        <a:ln>
          <a:noFill/>
        </a:ln>
        <a:effectLst/>
      </c:spPr>
    </c:plotArea>
    <c:legend>
      <c:legendPos val="r"/>
      <c:layout>
        <c:manualLayout>
          <c:xMode val="edge"/>
          <c:yMode val="edge"/>
          <c:x val="0.71652712160979881"/>
          <c:y val="0.15798556430446195"/>
          <c:w val="0.18191934117723205"/>
          <c:h val="0.201572280213880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 = 30</a:t>
            </a:r>
            <a:r>
              <a:rPr lang="en-US" baseline="0"/>
              <a:t>, N = 4000</a:t>
            </a:r>
            <a:endParaRPr lang="en-US"/>
          </a:p>
        </c:rich>
      </c:tx>
      <c:layout/>
      <c:overlay val="1"/>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738189602398256E-2"/>
          <c:y val="5.0925925925925923E-2"/>
          <c:w val="0.89759706352711566"/>
          <c:h val="0.86954620199489907"/>
        </c:manualLayout>
      </c:layout>
      <c:scatterChart>
        <c:scatterStyle val="smoothMarker"/>
        <c:varyColors val="0"/>
        <c:ser>
          <c:idx val="0"/>
          <c:order val="0"/>
          <c:tx>
            <c:v>Vicsek</c:v>
          </c:tx>
          <c:spPr>
            <a:ln w="19050" cap="rnd">
              <a:solidFill>
                <a:schemeClr val="accent1"/>
              </a:solidFill>
              <a:round/>
            </a:ln>
            <a:effectLst/>
          </c:spPr>
          <c:marker>
            <c:symbol val="none"/>
          </c:marker>
          <c:xVal>
            <c:numRef>
              <c:f>Sheet1!$I$3:$I$41</c:f>
              <c:numCache>
                <c:formatCode>General</c:formatCode>
                <c:ptCount val="39"/>
                <c:pt idx="0">
                  <c:v>1.6825403132341741</c:v>
                </c:pt>
                <c:pt idx="1">
                  <c:v>1.6472605227711188</c:v>
                </c:pt>
                <c:pt idx="2">
                  <c:v>1.6119807323080633</c:v>
                </c:pt>
                <c:pt idx="3">
                  <c:v>1.5767009418450075</c:v>
                </c:pt>
                <c:pt idx="4">
                  <c:v>1.5441349814175718</c:v>
                </c:pt>
                <c:pt idx="5">
                  <c:v>1.5088551909545165</c:v>
                </c:pt>
                <c:pt idx="6">
                  <c:v>1.3378838987104786</c:v>
                </c:pt>
                <c:pt idx="7">
                  <c:v>1.3026041082474231</c:v>
                </c:pt>
                <c:pt idx="8">
                  <c:v>1.2700381478199874</c:v>
                </c:pt>
                <c:pt idx="9">
                  <c:v>1.2347583573569321</c:v>
                </c:pt>
                <c:pt idx="10">
                  <c:v>1.1994785668938766</c:v>
                </c:pt>
                <c:pt idx="11">
                  <c:v>1.1669126064664408</c:v>
                </c:pt>
                <c:pt idx="12">
                  <c:v>1.1316328160033853</c:v>
                </c:pt>
                <c:pt idx="13">
                  <c:v>1.0990668555759495</c:v>
                </c:pt>
                <c:pt idx="14">
                  <c:v>1.0665008951485138</c:v>
                </c:pt>
                <c:pt idx="15">
                  <c:v>1.0312211046854582</c:v>
                </c:pt>
                <c:pt idx="16">
                  <c:v>0.99322748418678342</c:v>
                </c:pt>
                <c:pt idx="17">
                  <c:v>0.95794769372372801</c:v>
                </c:pt>
                <c:pt idx="18">
                  <c:v>0.92538173329629203</c:v>
                </c:pt>
                <c:pt idx="19">
                  <c:v>0.85753598240580087</c:v>
                </c:pt>
                <c:pt idx="20">
                  <c:v>0.82225619194274546</c:v>
                </c:pt>
                <c:pt idx="21">
                  <c:v>0.78697640147969017</c:v>
                </c:pt>
                <c:pt idx="22">
                  <c:v>0.75441044105225419</c:v>
                </c:pt>
                <c:pt idx="23">
                  <c:v>0.68385086012614338</c:v>
                </c:pt>
                <c:pt idx="24">
                  <c:v>0.61600510923565222</c:v>
                </c:pt>
                <c:pt idx="25">
                  <c:v>0.58072531877259681</c:v>
                </c:pt>
                <c:pt idx="26">
                  <c:v>0.54273169827392176</c:v>
                </c:pt>
                <c:pt idx="27">
                  <c:v>0.51559339791772529</c:v>
                </c:pt>
                <c:pt idx="28">
                  <c:v>0.47759977741905024</c:v>
                </c:pt>
                <c:pt idx="29">
                  <c:v>0.44503381699161437</c:v>
                </c:pt>
                <c:pt idx="30">
                  <c:v>0.40975402652855902</c:v>
                </c:pt>
                <c:pt idx="31">
                  <c:v>0.37718806610112326</c:v>
                </c:pt>
                <c:pt idx="32">
                  <c:v>0.3066284851750124</c:v>
                </c:pt>
                <c:pt idx="33">
                  <c:v>0.24149656432014077</c:v>
                </c:pt>
                <c:pt idx="34">
                  <c:v>0.1980752837502264</c:v>
                </c:pt>
                <c:pt idx="35">
                  <c:v>0.13837102296659423</c:v>
                </c:pt>
                <c:pt idx="36">
                  <c:v>8.6808252289820906E-2</c:v>
                </c:pt>
                <c:pt idx="37">
                  <c:v>5.1528461826765487E-2</c:v>
                </c:pt>
                <c:pt idx="38">
                  <c:v>1.6248671363710037E-2</c:v>
                </c:pt>
              </c:numCache>
            </c:numRef>
          </c:xVal>
          <c:yVal>
            <c:numRef>
              <c:f>Sheet1!$G$3:$G$41</c:f>
              <c:numCache>
                <c:formatCode>General</c:formatCode>
                <c:ptCount val="39"/>
                <c:pt idx="0">
                  <c:v>1.3469999999999871E-2</c:v>
                </c:pt>
                <c:pt idx="1">
                  <c:v>1.3469999999999871E-2</c:v>
                </c:pt>
                <c:pt idx="2">
                  <c:v>1.709000000000005E-2</c:v>
                </c:pt>
                <c:pt idx="3">
                  <c:v>1.8899999999999917E-2</c:v>
                </c:pt>
                <c:pt idx="4">
                  <c:v>2.2519999999999873E-2</c:v>
                </c:pt>
                <c:pt idx="5">
                  <c:v>1.8899999999999917E-2</c:v>
                </c:pt>
                <c:pt idx="6">
                  <c:v>2.4329999999999963E-2</c:v>
                </c:pt>
                <c:pt idx="7">
                  <c:v>2.9760000000000009E-2</c:v>
                </c:pt>
                <c:pt idx="8">
                  <c:v>3.1569999999999876E-2</c:v>
                </c:pt>
                <c:pt idx="9">
                  <c:v>3.8810000000000011E-2</c:v>
                </c:pt>
                <c:pt idx="10">
                  <c:v>4.6049999999999924E-2</c:v>
                </c:pt>
                <c:pt idx="11">
                  <c:v>5.329000000000006E-2</c:v>
                </c:pt>
                <c:pt idx="12">
                  <c:v>6.5960000000000019E-2</c:v>
                </c:pt>
                <c:pt idx="13">
                  <c:v>8.5870000000000002E-2</c:v>
                </c:pt>
                <c:pt idx="14">
                  <c:v>0.11120999999999992</c:v>
                </c:pt>
                <c:pt idx="15">
                  <c:v>0.13835999999999993</c:v>
                </c:pt>
                <c:pt idx="16">
                  <c:v>0.19265999999999994</c:v>
                </c:pt>
                <c:pt idx="17">
                  <c:v>0.23247999999999991</c:v>
                </c:pt>
                <c:pt idx="18">
                  <c:v>0.30125999999999997</c:v>
                </c:pt>
                <c:pt idx="19">
                  <c:v>0.46053999999999995</c:v>
                </c:pt>
                <c:pt idx="20">
                  <c:v>0.50397999999999998</c:v>
                </c:pt>
                <c:pt idx="21">
                  <c:v>0.54560999999999993</c:v>
                </c:pt>
                <c:pt idx="22">
                  <c:v>0.58542999999999989</c:v>
                </c:pt>
                <c:pt idx="23">
                  <c:v>0.64334999999999987</c:v>
                </c:pt>
                <c:pt idx="24">
                  <c:v>0.70307999999999993</c:v>
                </c:pt>
                <c:pt idx="25">
                  <c:v>0.73204000000000002</c:v>
                </c:pt>
                <c:pt idx="26">
                  <c:v>0.7519499999999999</c:v>
                </c:pt>
                <c:pt idx="27">
                  <c:v>0.78633999999999993</c:v>
                </c:pt>
                <c:pt idx="28">
                  <c:v>0.80081999999999987</c:v>
                </c:pt>
                <c:pt idx="29">
                  <c:v>0.84426000000000001</c:v>
                </c:pt>
                <c:pt idx="30">
                  <c:v>0.8623599999999999</c:v>
                </c:pt>
                <c:pt idx="31">
                  <c:v>0.88045999999999991</c:v>
                </c:pt>
                <c:pt idx="32">
                  <c:v>0.91484999999999994</c:v>
                </c:pt>
                <c:pt idx="33">
                  <c:v>0.94199999999999995</c:v>
                </c:pt>
                <c:pt idx="34">
                  <c:v>0.95466999999999991</c:v>
                </c:pt>
                <c:pt idx="35">
                  <c:v>0.97638999999999998</c:v>
                </c:pt>
                <c:pt idx="36">
                  <c:v>0.98543999999999998</c:v>
                </c:pt>
                <c:pt idx="37">
                  <c:v>0.9926799999999999</c:v>
                </c:pt>
                <c:pt idx="38">
                  <c:v>0.99629999999999996</c:v>
                </c:pt>
              </c:numCache>
            </c:numRef>
          </c:yVal>
          <c:smooth val="1"/>
        </c:ser>
        <c:ser>
          <c:idx val="1"/>
          <c:order val="1"/>
          <c:tx>
            <c:v>Simulation</c:v>
          </c:tx>
          <c:spPr>
            <a:ln w="19050" cap="rnd">
              <a:solidFill>
                <a:schemeClr val="accent2"/>
              </a:solidFill>
              <a:round/>
            </a:ln>
            <a:effectLst/>
          </c:spPr>
          <c:marker>
            <c:symbol val="none"/>
          </c:marker>
          <c:xVal>
            <c:numRef>
              <c:f>Sheet1!$E$3:$E$362</c:f>
              <c:numCache>
                <c:formatCode>General</c:formatCode>
                <c:ptCount val="360"/>
                <c:pt idx="0">
                  <c:v>1.5126050420168067</c:v>
                </c:pt>
                <c:pt idx="1">
                  <c:v>1.5084033613445378</c:v>
                </c:pt>
                <c:pt idx="2">
                  <c:v>1.5042016806722689</c:v>
                </c:pt>
                <c:pt idx="3">
                  <c:v>1.5</c:v>
                </c:pt>
                <c:pt idx="4">
                  <c:v>1.4957983193277311</c:v>
                </c:pt>
                <c:pt idx="5">
                  <c:v>1.4915966386554622</c:v>
                </c:pt>
                <c:pt idx="6">
                  <c:v>1.4873949579831933</c:v>
                </c:pt>
                <c:pt idx="7">
                  <c:v>1.4831932773109244</c:v>
                </c:pt>
                <c:pt idx="8">
                  <c:v>1.4789915966386555</c:v>
                </c:pt>
                <c:pt idx="9">
                  <c:v>1.4747899159663866</c:v>
                </c:pt>
                <c:pt idx="10">
                  <c:v>1.4705882352941178</c:v>
                </c:pt>
                <c:pt idx="11">
                  <c:v>1.4663865546218486</c:v>
                </c:pt>
                <c:pt idx="12">
                  <c:v>1.4621848739495797</c:v>
                </c:pt>
                <c:pt idx="13">
                  <c:v>1.4579831932773109</c:v>
                </c:pt>
                <c:pt idx="14">
                  <c:v>1.453781512605042</c:v>
                </c:pt>
                <c:pt idx="15">
                  <c:v>1.4495798319327731</c:v>
                </c:pt>
                <c:pt idx="16">
                  <c:v>1.4453781512605042</c:v>
                </c:pt>
                <c:pt idx="17">
                  <c:v>1.4411764705882353</c:v>
                </c:pt>
                <c:pt idx="18">
                  <c:v>1.4369747899159664</c:v>
                </c:pt>
                <c:pt idx="19">
                  <c:v>1.4327731092436975</c:v>
                </c:pt>
                <c:pt idx="20">
                  <c:v>1.4285714285714286</c:v>
                </c:pt>
                <c:pt idx="21">
                  <c:v>1.4243697478991597</c:v>
                </c:pt>
                <c:pt idx="22">
                  <c:v>1.4201680672268908</c:v>
                </c:pt>
                <c:pt idx="23">
                  <c:v>1.4159663865546219</c:v>
                </c:pt>
                <c:pt idx="24">
                  <c:v>1.411764705882353</c:v>
                </c:pt>
                <c:pt idx="25">
                  <c:v>1.4075630252100841</c:v>
                </c:pt>
                <c:pt idx="26">
                  <c:v>1.403361344537815</c:v>
                </c:pt>
                <c:pt idx="27">
                  <c:v>1.3991596638655461</c:v>
                </c:pt>
                <c:pt idx="28">
                  <c:v>1.3949579831932772</c:v>
                </c:pt>
                <c:pt idx="29">
                  <c:v>1.3907563025210083</c:v>
                </c:pt>
                <c:pt idx="30">
                  <c:v>1.3865546218487395</c:v>
                </c:pt>
                <c:pt idx="31">
                  <c:v>1.3823529411764706</c:v>
                </c:pt>
                <c:pt idx="32">
                  <c:v>1.3781512605042017</c:v>
                </c:pt>
                <c:pt idx="33">
                  <c:v>1.3739495798319328</c:v>
                </c:pt>
                <c:pt idx="34">
                  <c:v>1.3697478991596639</c:v>
                </c:pt>
                <c:pt idx="35">
                  <c:v>1.365546218487395</c:v>
                </c:pt>
                <c:pt idx="36">
                  <c:v>1.3613445378151261</c:v>
                </c:pt>
                <c:pt idx="37">
                  <c:v>1.3571428571428572</c:v>
                </c:pt>
                <c:pt idx="38">
                  <c:v>1.3529411764705883</c:v>
                </c:pt>
                <c:pt idx="39">
                  <c:v>1.3487394957983194</c:v>
                </c:pt>
                <c:pt idx="40">
                  <c:v>1.3445378151260505</c:v>
                </c:pt>
                <c:pt idx="41">
                  <c:v>1.3403361344537814</c:v>
                </c:pt>
                <c:pt idx="42">
                  <c:v>1.3361344537815125</c:v>
                </c:pt>
                <c:pt idx="43">
                  <c:v>1.3319327731092436</c:v>
                </c:pt>
                <c:pt idx="44">
                  <c:v>1.3277310924369747</c:v>
                </c:pt>
                <c:pt idx="45">
                  <c:v>1.3235294117647058</c:v>
                </c:pt>
                <c:pt idx="46">
                  <c:v>1.319327731092437</c:v>
                </c:pt>
                <c:pt idx="47">
                  <c:v>1.3151260504201681</c:v>
                </c:pt>
                <c:pt idx="48">
                  <c:v>1.3109243697478992</c:v>
                </c:pt>
                <c:pt idx="49">
                  <c:v>1.3067226890756303</c:v>
                </c:pt>
                <c:pt idx="50">
                  <c:v>1.3025210084033614</c:v>
                </c:pt>
                <c:pt idx="51">
                  <c:v>1.2983193277310925</c:v>
                </c:pt>
                <c:pt idx="52">
                  <c:v>1.2941176470588236</c:v>
                </c:pt>
                <c:pt idx="53">
                  <c:v>1.2899159663865547</c:v>
                </c:pt>
                <c:pt idx="54">
                  <c:v>1.2857142857142858</c:v>
                </c:pt>
                <c:pt idx="55">
                  <c:v>1.2815126050420169</c:v>
                </c:pt>
                <c:pt idx="56">
                  <c:v>1.2773109243697478</c:v>
                </c:pt>
                <c:pt idx="57">
                  <c:v>1.2731092436974789</c:v>
                </c:pt>
                <c:pt idx="58">
                  <c:v>1.26890756302521</c:v>
                </c:pt>
                <c:pt idx="59">
                  <c:v>1.2647058823529411</c:v>
                </c:pt>
                <c:pt idx="60">
                  <c:v>1.2605042016806722</c:v>
                </c:pt>
                <c:pt idx="61">
                  <c:v>1.2563025210084033</c:v>
                </c:pt>
                <c:pt idx="62">
                  <c:v>1.2521008403361344</c:v>
                </c:pt>
                <c:pt idx="63">
                  <c:v>1.2478991596638656</c:v>
                </c:pt>
                <c:pt idx="64">
                  <c:v>1.2436974789915967</c:v>
                </c:pt>
                <c:pt idx="65">
                  <c:v>1.2394957983193278</c:v>
                </c:pt>
                <c:pt idx="66">
                  <c:v>1.2352941176470589</c:v>
                </c:pt>
                <c:pt idx="67">
                  <c:v>1.23109243697479</c:v>
                </c:pt>
                <c:pt idx="68">
                  <c:v>1.2268907563025211</c:v>
                </c:pt>
                <c:pt idx="69">
                  <c:v>1.2226890756302522</c:v>
                </c:pt>
                <c:pt idx="70">
                  <c:v>1.2184873949579831</c:v>
                </c:pt>
                <c:pt idx="71">
                  <c:v>1.2142857142857142</c:v>
                </c:pt>
                <c:pt idx="72">
                  <c:v>1.2100840336134453</c:v>
                </c:pt>
                <c:pt idx="73">
                  <c:v>1.2058823529411764</c:v>
                </c:pt>
                <c:pt idx="74">
                  <c:v>1.2016806722689075</c:v>
                </c:pt>
                <c:pt idx="75">
                  <c:v>1.1974789915966386</c:v>
                </c:pt>
                <c:pt idx="76">
                  <c:v>1.1932773109243697</c:v>
                </c:pt>
                <c:pt idx="77">
                  <c:v>1.1890756302521008</c:v>
                </c:pt>
                <c:pt idx="78">
                  <c:v>1.1848739495798319</c:v>
                </c:pt>
                <c:pt idx="79">
                  <c:v>1.180672268907563</c:v>
                </c:pt>
                <c:pt idx="80">
                  <c:v>1.1764705882352942</c:v>
                </c:pt>
                <c:pt idx="81">
                  <c:v>1.1722689075630253</c:v>
                </c:pt>
                <c:pt idx="82">
                  <c:v>1.1680672268907564</c:v>
                </c:pt>
                <c:pt idx="83">
                  <c:v>1.1638655462184875</c:v>
                </c:pt>
                <c:pt idx="84">
                  <c:v>1.1596638655462186</c:v>
                </c:pt>
                <c:pt idx="85">
                  <c:v>1.1554621848739495</c:v>
                </c:pt>
                <c:pt idx="86">
                  <c:v>1.1512605042016806</c:v>
                </c:pt>
                <c:pt idx="87">
                  <c:v>1.1470588235294117</c:v>
                </c:pt>
                <c:pt idx="88">
                  <c:v>1.1428571428571428</c:v>
                </c:pt>
                <c:pt idx="89">
                  <c:v>1.1386554621848739</c:v>
                </c:pt>
                <c:pt idx="90">
                  <c:v>1.134453781512605</c:v>
                </c:pt>
                <c:pt idx="91">
                  <c:v>1.1302521008403361</c:v>
                </c:pt>
                <c:pt idx="92">
                  <c:v>1.1260504201680672</c:v>
                </c:pt>
                <c:pt idx="93">
                  <c:v>1.1218487394957983</c:v>
                </c:pt>
                <c:pt idx="94">
                  <c:v>1.1176470588235294</c:v>
                </c:pt>
                <c:pt idx="95">
                  <c:v>1.1134453781512605</c:v>
                </c:pt>
                <c:pt idx="96">
                  <c:v>1.1092436974789917</c:v>
                </c:pt>
                <c:pt idx="97">
                  <c:v>1.1050420168067228</c:v>
                </c:pt>
                <c:pt idx="98">
                  <c:v>1.1008403361344539</c:v>
                </c:pt>
                <c:pt idx="99">
                  <c:v>1.096638655462185</c:v>
                </c:pt>
                <c:pt idx="100">
                  <c:v>1.0924369747899159</c:v>
                </c:pt>
                <c:pt idx="101">
                  <c:v>1.088235294117647</c:v>
                </c:pt>
                <c:pt idx="102">
                  <c:v>1.0840336134453781</c:v>
                </c:pt>
                <c:pt idx="103">
                  <c:v>1.0798319327731092</c:v>
                </c:pt>
                <c:pt idx="104">
                  <c:v>1.0756302521008403</c:v>
                </c:pt>
                <c:pt idx="105">
                  <c:v>1.0714285714285714</c:v>
                </c:pt>
                <c:pt idx="106">
                  <c:v>1.0672268907563025</c:v>
                </c:pt>
                <c:pt idx="107">
                  <c:v>1.0630252100840336</c:v>
                </c:pt>
                <c:pt idx="108">
                  <c:v>1.0588235294117647</c:v>
                </c:pt>
                <c:pt idx="109">
                  <c:v>1.0546218487394958</c:v>
                </c:pt>
                <c:pt idx="110">
                  <c:v>1.0504201680672269</c:v>
                </c:pt>
                <c:pt idx="111">
                  <c:v>1.046218487394958</c:v>
                </c:pt>
                <c:pt idx="112">
                  <c:v>1.0420168067226891</c:v>
                </c:pt>
                <c:pt idx="113">
                  <c:v>1.0378151260504203</c:v>
                </c:pt>
                <c:pt idx="114">
                  <c:v>1.0336134453781514</c:v>
                </c:pt>
                <c:pt idx="115">
                  <c:v>1.0294117647058822</c:v>
                </c:pt>
                <c:pt idx="116">
                  <c:v>1.0252100840336134</c:v>
                </c:pt>
                <c:pt idx="117">
                  <c:v>1.0210084033613445</c:v>
                </c:pt>
                <c:pt idx="118">
                  <c:v>1.0168067226890756</c:v>
                </c:pt>
                <c:pt idx="119">
                  <c:v>1.0126050420168067</c:v>
                </c:pt>
                <c:pt idx="120">
                  <c:v>1.0084033613445378</c:v>
                </c:pt>
                <c:pt idx="121">
                  <c:v>1.0042016806722689</c:v>
                </c:pt>
                <c:pt idx="122">
                  <c:v>1</c:v>
                </c:pt>
                <c:pt idx="123">
                  <c:v>0.99579831932773111</c:v>
                </c:pt>
                <c:pt idx="124">
                  <c:v>0.99159663865546221</c:v>
                </c:pt>
                <c:pt idx="125">
                  <c:v>0.98739495798319332</c:v>
                </c:pt>
                <c:pt idx="126">
                  <c:v>0.98319327731092432</c:v>
                </c:pt>
                <c:pt idx="127">
                  <c:v>0.97899159663865543</c:v>
                </c:pt>
                <c:pt idx="128">
                  <c:v>0.97478991596638653</c:v>
                </c:pt>
                <c:pt idx="129">
                  <c:v>0.97058823529411764</c:v>
                </c:pt>
                <c:pt idx="130">
                  <c:v>0.96638655462184875</c:v>
                </c:pt>
                <c:pt idx="131">
                  <c:v>0.96218487394957986</c:v>
                </c:pt>
                <c:pt idx="132">
                  <c:v>0.95798319327731096</c:v>
                </c:pt>
                <c:pt idx="133">
                  <c:v>0.95378151260504207</c:v>
                </c:pt>
                <c:pt idx="134">
                  <c:v>0.94957983193277307</c:v>
                </c:pt>
                <c:pt idx="135">
                  <c:v>0.94537815126050417</c:v>
                </c:pt>
                <c:pt idx="136">
                  <c:v>0.94117647058823528</c:v>
                </c:pt>
                <c:pt idx="137">
                  <c:v>0.93697478991596639</c:v>
                </c:pt>
                <c:pt idx="138">
                  <c:v>0.9327731092436975</c:v>
                </c:pt>
                <c:pt idx="139">
                  <c:v>0.9285714285714286</c:v>
                </c:pt>
                <c:pt idx="140">
                  <c:v>0.92436974789915971</c:v>
                </c:pt>
                <c:pt idx="141">
                  <c:v>0.92016806722689071</c:v>
                </c:pt>
                <c:pt idx="142">
                  <c:v>0.91596638655462181</c:v>
                </c:pt>
                <c:pt idx="143">
                  <c:v>0.91176470588235292</c:v>
                </c:pt>
                <c:pt idx="144">
                  <c:v>0.90756302521008403</c:v>
                </c:pt>
                <c:pt idx="145">
                  <c:v>0.90336134453781514</c:v>
                </c:pt>
                <c:pt idx="146">
                  <c:v>0.89915966386554624</c:v>
                </c:pt>
                <c:pt idx="147">
                  <c:v>0.89495798319327735</c:v>
                </c:pt>
                <c:pt idx="148">
                  <c:v>0.89075630252100846</c:v>
                </c:pt>
                <c:pt idx="149">
                  <c:v>0.88655462184873945</c:v>
                </c:pt>
                <c:pt idx="150">
                  <c:v>0.88235294117647056</c:v>
                </c:pt>
                <c:pt idx="151">
                  <c:v>0.87815126050420167</c:v>
                </c:pt>
                <c:pt idx="152">
                  <c:v>0.87394957983193278</c:v>
                </c:pt>
                <c:pt idx="153">
                  <c:v>0.86974789915966388</c:v>
                </c:pt>
                <c:pt idx="154">
                  <c:v>0.86554621848739499</c:v>
                </c:pt>
                <c:pt idx="155">
                  <c:v>0.8613445378151261</c:v>
                </c:pt>
                <c:pt idx="156">
                  <c:v>0.8571428571428571</c:v>
                </c:pt>
                <c:pt idx="157">
                  <c:v>0.8529411764705882</c:v>
                </c:pt>
                <c:pt idx="158">
                  <c:v>0.84873949579831931</c:v>
                </c:pt>
                <c:pt idx="159">
                  <c:v>0.84453781512605042</c:v>
                </c:pt>
                <c:pt idx="160">
                  <c:v>0.84033613445378152</c:v>
                </c:pt>
                <c:pt idx="161">
                  <c:v>0.83613445378151263</c:v>
                </c:pt>
                <c:pt idx="162">
                  <c:v>0.83193277310924374</c:v>
                </c:pt>
                <c:pt idx="163">
                  <c:v>0.82773109243697474</c:v>
                </c:pt>
                <c:pt idx="164">
                  <c:v>0.82352941176470584</c:v>
                </c:pt>
                <c:pt idx="165">
                  <c:v>0.81932773109243695</c:v>
                </c:pt>
                <c:pt idx="166">
                  <c:v>0.81512605042016806</c:v>
                </c:pt>
                <c:pt idx="167">
                  <c:v>0.81092436974789917</c:v>
                </c:pt>
                <c:pt idx="168">
                  <c:v>0.80672268907563027</c:v>
                </c:pt>
                <c:pt idx="169">
                  <c:v>0.80252100840336138</c:v>
                </c:pt>
                <c:pt idx="170">
                  <c:v>0.79831932773109249</c:v>
                </c:pt>
                <c:pt idx="171">
                  <c:v>0.79411764705882348</c:v>
                </c:pt>
                <c:pt idx="172">
                  <c:v>0.78991596638655459</c:v>
                </c:pt>
                <c:pt idx="173">
                  <c:v>0.7857142857142857</c:v>
                </c:pt>
                <c:pt idx="174">
                  <c:v>0.78151260504201681</c:v>
                </c:pt>
                <c:pt idx="175">
                  <c:v>0.77731092436974791</c:v>
                </c:pt>
                <c:pt idx="176">
                  <c:v>0.77310924369747902</c:v>
                </c:pt>
                <c:pt idx="177">
                  <c:v>0.76890756302521013</c:v>
                </c:pt>
                <c:pt idx="178">
                  <c:v>0.76470588235294112</c:v>
                </c:pt>
                <c:pt idx="179">
                  <c:v>0.76050420168067223</c:v>
                </c:pt>
                <c:pt idx="180">
                  <c:v>0.75630252100840334</c:v>
                </c:pt>
                <c:pt idx="181">
                  <c:v>0.75210084033613445</c:v>
                </c:pt>
                <c:pt idx="182">
                  <c:v>0.74789915966386555</c:v>
                </c:pt>
                <c:pt idx="183">
                  <c:v>0.74369747899159666</c:v>
                </c:pt>
                <c:pt idx="184">
                  <c:v>0.73949579831932777</c:v>
                </c:pt>
                <c:pt idx="185">
                  <c:v>0.73529411764705888</c:v>
                </c:pt>
                <c:pt idx="186">
                  <c:v>0.73109243697478987</c:v>
                </c:pt>
                <c:pt idx="187">
                  <c:v>0.72689075630252098</c:v>
                </c:pt>
                <c:pt idx="188">
                  <c:v>0.72268907563025209</c:v>
                </c:pt>
                <c:pt idx="189">
                  <c:v>0.71848739495798319</c:v>
                </c:pt>
                <c:pt idx="190">
                  <c:v>0.7142857142857143</c:v>
                </c:pt>
                <c:pt idx="191">
                  <c:v>0.71008403361344541</c:v>
                </c:pt>
                <c:pt idx="192">
                  <c:v>0.70588235294117652</c:v>
                </c:pt>
                <c:pt idx="193">
                  <c:v>0.70168067226890751</c:v>
                </c:pt>
                <c:pt idx="194">
                  <c:v>0.69747899159663862</c:v>
                </c:pt>
                <c:pt idx="195">
                  <c:v>0.69327731092436973</c:v>
                </c:pt>
                <c:pt idx="196">
                  <c:v>0.68907563025210083</c:v>
                </c:pt>
                <c:pt idx="197">
                  <c:v>0.68487394957983194</c:v>
                </c:pt>
                <c:pt idx="198">
                  <c:v>0.68067226890756305</c:v>
                </c:pt>
                <c:pt idx="199">
                  <c:v>0.67647058823529416</c:v>
                </c:pt>
                <c:pt idx="200">
                  <c:v>0.67226890756302526</c:v>
                </c:pt>
                <c:pt idx="201">
                  <c:v>0.66806722689075626</c:v>
                </c:pt>
                <c:pt idx="202">
                  <c:v>0.66386554621848737</c:v>
                </c:pt>
                <c:pt idx="203">
                  <c:v>0.65966386554621848</c:v>
                </c:pt>
                <c:pt idx="204">
                  <c:v>0.65546218487394958</c:v>
                </c:pt>
                <c:pt idx="205">
                  <c:v>0.65126050420168069</c:v>
                </c:pt>
                <c:pt idx="206">
                  <c:v>0.6470588235294118</c:v>
                </c:pt>
                <c:pt idx="207">
                  <c:v>0.6428571428571429</c:v>
                </c:pt>
                <c:pt idx="208">
                  <c:v>0.6386554621848739</c:v>
                </c:pt>
                <c:pt idx="209">
                  <c:v>0.63445378151260501</c:v>
                </c:pt>
                <c:pt idx="210">
                  <c:v>0.63025210084033612</c:v>
                </c:pt>
                <c:pt idx="211">
                  <c:v>0.62605042016806722</c:v>
                </c:pt>
                <c:pt idx="212">
                  <c:v>0.62184873949579833</c:v>
                </c:pt>
                <c:pt idx="213">
                  <c:v>0.61764705882352944</c:v>
                </c:pt>
                <c:pt idx="214">
                  <c:v>0.61344537815126055</c:v>
                </c:pt>
                <c:pt idx="215">
                  <c:v>0.60924369747899154</c:v>
                </c:pt>
                <c:pt idx="216">
                  <c:v>0.60504201680672265</c:v>
                </c:pt>
                <c:pt idx="217">
                  <c:v>0.60084033613445376</c:v>
                </c:pt>
                <c:pt idx="218">
                  <c:v>0.59663865546218486</c:v>
                </c:pt>
                <c:pt idx="219">
                  <c:v>0.59243697478991597</c:v>
                </c:pt>
                <c:pt idx="220">
                  <c:v>0.58823529411764708</c:v>
                </c:pt>
                <c:pt idx="221">
                  <c:v>0.58403361344537819</c:v>
                </c:pt>
                <c:pt idx="222">
                  <c:v>0.57983193277310929</c:v>
                </c:pt>
                <c:pt idx="223">
                  <c:v>0.57563025210084029</c:v>
                </c:pt>
                <c:pt idx="224">
                  <c:v>0.5714285714285714</c:v>
                </c:pt>
                <c:pt idx="225">
                  <c:v>0.5672268907563025</c:v>
                </c:pt>
                <c:pt idx="226">
                  <c:v>0.56302521008403361</c:v>
                </c:pt>
                <c:pt idx="227">
                  <c:v>0.55882352941176472</c:v>
                </c:pt>
                <c:pt idx="228">
                  <c:v>0.55462184873949583</c:v>
                </c:pt>
                <c:pt idx="229">
                  <c:v>0.55042016806722693</c:v>
                </c:pt>
                <c:pt idx="230">
                  <c:v>0.54621848739495793</c:v>
                </c:pt>
                <c:pt idx="231">
                  <c:v>0.54201680672268904</c:v>
                </c:pt>
                <c:pt idx="232">
                  <c:v>0.53781512605042014</c:v>
                </c:pt>
                <c:pt idx="233">
                  <c:v>0.53361344537815125</c:v>
                </c:pt>
                <c:pt idx="234">
                  <c:v>0.52941176470588236</c:v>
                </c:pt>
                <c:pt idx="235">
                  <c:v>0.52521008403361347</c:v>
                </c:pt>
                <c:pt idx="236">
                  <c:v>0.52100840336134457</c:v>
                </c:pt>
                <c:pt idx="237">
                  <c:v>0.51680672268907568</c:v>
                </c:pt>
                <c:pt idx="238">
                  <c:v>0.51260504201680668</c:v>
                </c:pt>
                <c:pt idx="239">
                  <c:v>0.50840336134453779</c:v>
                </c:pt>
                <c:pt idx="240">
                  <c:v>0.50420168067226889</c:v>
                </c:pt>
                <c:pt idx="241">
                  <c:v>0.5</c:v>
                </c:pt>
                <c:pt idx="242">
                  <c:v>0.49579831932773111</c:v>
                </c:pt>
                <c:pt idx="243">
                  <c:v>0.49159663865546216</c:v>
                </c:pt>
                <c:pt idx="244">
                  <c:v>0.48739495798319327</c:v>
                </c:pt>
                <c:pt idx="245">
                  <c:v>0.48319327731092437</c:v>
                </c:pt>
                <c:pt idx="246">
                  <c:v>0.47899159663865548</c:v>
                </c:pt>
                <c:pt idx="247">
                  <c:v>0.47478991596638653</c:v>
                </c:pt>
                <c:pt idx="248">
                  <c:v>0.47058823529411764</c:v>
                </c:pt>
                <c:pt idx="249">
                  <c:v>0.46638655462184875</c:v>
                </c:pt>
                <c:pt idx="250">
                  <c:v>0.46218487394957986</c:v>
                </c:pt>
                <c:pt idx="251">
                  <c:v>0.45798319327731091</c:v>
                </c:pt>
                <c:pt idx="252">
                  <c:v>0.45378151260504201</c:v>
                </c:pt>
                <c:pt idx="253">
                  <c:v>0.44957983193277312</c:v>
                </c:pt>
                <c:pt idx="254">
                  <c:v>0.44537815126050423</c:v>
                </c:pt>
                <c:pt idx="255">
                  <c:v>0.44117647058823528</c:v>
                </c:pt>
                <c:pt idx="256">
                  <c:v>0.43697478991596639</c:v>
                </c:pt>
                <c:pt idx="257">
                  <c:v>0.4327731092436975</c:v>
                </c:pt>
                <c:pt idx="258">
                  <c:v>0.42857142857142855</c:v>
                </c:pt>
                <c:pt idx="259">
                  <c:v>0.42436974789915966</c:v>
                </c:pt>
                <c:pt idx="260">
                  <c:v>0.42016806722689076</c:v>
                </c:pt>
                <c:pt idx="261">
                  <c:v>0.41596638655462187</c:v>
                </c:pt>
                <c:pt idx="262">
                  <c:v>0.41176470588235292</c:v>
                </c:pt>
                <c:pt idx="263">
                  <c:v>0.40756302521008403</c:v>
                </c:pt>
                <c:pt idx="264">
                  <c:v>0.40336134453781514</c:v>
                </c:pt>
                <c:pt idx="265">
                  <c:v>0.39915966386554624</c:v>
                </c:pt>
                <c:pt idx="266">
                  <c:v>0.3949579831932773</c:v>
                </c:pt>
                <c:pt idx="267">
                  <c:v>0.3907563025210084</c:v>
                </c:pt>
                <c:pt idx="268">
                  <c:v>0.38655462184873951</c:v>
                </c:pt>
                <c:pt idx="269">
                  <c:v>0.38235294117647056</c:v>
                </c:pt>
                <c:pt idx="270">
                  <c:v>0.37815126050420167</c:v>
                </c:pt>
                <c:pt idx="271">
                  <c:v>0.37394957983193278</c:v>
                </c:pt>
                <c:pt idx="272">
                  <c:v>0.36974789915966388</c:v>
                </c:pt>
                <c:pt idx="273">
                  <c:v>0.36554621848739494</c:v>
                </c:pt>
                <c:pt idx="274">
                  <c:v>0.36134453781512604</c:v>
                </c:pt>
                <c:pt idx="275">
                  <c:v>0.35714285714285715</c:v>
                </c:pt>
                <c:pt idx="276">
                  <c:v>0.35294117647058826</c:v>
                </c:pt>
                <c:pt idx="277">
                  <c:v>0.34873949579831931</c:v>
                </c:pt>
                <c:pt idx="278">
                  <c:v>0.34453781512605042</c:v>
                </c:pt>
                <c:pt idx="279">
                  <c:v>0.34033613445378152</c:v>
                </c:pt>
                <c:pt idx="280">
                  <c:v>0.33613445378151263</c:v>
                </c:pt>
                <c:pt idx="281">
                  <c:v>0.33193277310924368</c:v>
                </c:pt>
                <c:pt idx="282">
                  <c:v>0.32773109243697479</c:v>
                </c:pt>
                <c:pt idx="283">
                  <c:v>0.3235294117647059</c:v>
                </c:pt>
                <c:pt idx="284">
                  <c:v>0.31932773109243695</c:v>
                </c:pt>
                <c:pt idx="285">
                  <c:v>0.31512605042016806</c:v>
                </c:pt>
                <c:pt idx="286">
                  <c:v>0.31092436974789917</c:v>
                </c:pt>
                <c:pt idx="287">
                  <c:v>0.30672268907563027</c:v>
                </c:pt>
                <c:pt idx="288">
                  <c:v>0.30252100840336132</c:v>
                </c:pt>
                <c:pt idx="289">
                  <c:v>0.29831932773109243</c:v>
                </c:pt>
                <c:pt idx="290">
                  <c:v>0.29411764705882354</c:v>
                </c:pt>
                <c:pt idx="291">
                  <c:v>0.28991596638655465</c:v>
                </c:pt>
                <c:pt idx="292">
                  <c:v>0.2857142857142857</c:v>
                </c:pt>
                <c:pt idx="293">
                  <c:v>0.28151260504201681</c:v>
                </c:pt>
                <c:pt idx="294">
                  <c:v>0.27731092436974791</c:v>
                </c:pt>
                <c:pt idx="295">
                  <c:v>0.27310924369747897</c:v>
                </c:pt>
                <c:pt idx="296">
                  <c:v>0.26890756302521007</c:v>
                </c:pt>
                <c:pt idx="297">
                  <c:v>0.26470588235294118</c:v>
                </c:pt>
                <c:pt idx="298">
                  <c:v>0.26050420168067229</c:v>
                </c:pt>
                <c:pt idx="299">
                  <c:v>0.25630252100840334</c:v>
                </c:pt>
                <c:pt idx="300">
                  <c:v>0.25210084033613445</c:v>
                </c:pt>
                <c:pt idx="301">
                  <c:v>0.24789915966386555</c:v>
                </c:pt>
                <c:pt idx="302">
                  <c:v>0.24369747899159663</c:v>
                </c:pt>
                <c:pt idx="303">
                  <c:v>0.23949579831932774</c:v>
                </c:pt>
                <c:pt idx="304">
                  <c:v>0.23529411764705882</c:v>
                </c:pt>
                <c:pt idx="305">
                  <c:v>0.23109243697478993</c:v>
                </c:pt>
                <c:pt idx="306">
                  <c:v>0.22689075630252101</c:v>
                </c:pt>
                <c:pt idx="307">
                  <c:v>0.22268907563025211</c:v>
                </c:pt>
                <c:pt idx="308">
                  <c:v>0.21848739495798319</c:v>
                </c:pt>
                <c:pt idx="309">
                  <c:v>0.21428571428571427</c:v>
                </c:pt>
                <c:pt idx="310">
                  <c:v>0.21008403361344538</c:v>
                </c:pt>
                <c:pt idx="311">
                  <c:v>0.20588235294117646</c:v>
                </c:pt>
                <c:pt idx="312">
                  <c:v>0.20168067226890757</c:v>
                </c:pt>
                <c:pt idx="313">
                  <c:v>0.19747899159663865</c:v>
                </c:pt>
                <c:pt idx="314">
                  <c:v>0.19327731092436976</c:v>
                </c:pt>
                <c:pt idx="315">
                  <c:v>0.18907563025210083</c:v>
                </c:pt>
                <c:pt idx="316">
                  <c:v>0.18487394957983194</c:v>
                </c:pt>
                <c:pt idx="317">
                  <c:v>0.18067226890756302</c:v>
                </c:pt>
                <c:pt idx="318">
                  <c:v>0.17647058823529413</c:v>
                </c:pt>
                <c:pt idx="319">
                  <c:v>0.17226890756302521</c:v>
                </c:pt>
                <c:pt idx="320">
                  <c:v>0.16806722689075632</c:v>
                </c:pt>
                <c:pt idx="321">
                  <c:v>0.1638655462184874</c:v>
                </c:pt>
                <c:pt idx="322">
                  <c:v>0.15966386554621848</c:v>
                </c:pt>
                <c:pt idx="323">
                  <c:v>0.15546218487394958</c:v>
                </c:pt>
                <c:pt idx="324">
                  <c:v>0.15126050420168066</c:v>
                </c:pt>
                <c:pt idx="325">
                  <c:v>0.14705882352941177</c:v>
                </c:pt>
                <c:pt idx="326">
                  <c:v>0.14285714285714285</c:v>
                </c:pt>
                <c:pt idx="327">
                  <c:v>0.13865546218487396</c:v>
                </c:pt>
                <c:pt idx="328">
                  <c:v>0.13445378151260504</c:v>
                </c:pt>
                <c:pt idx="329">
                  <c:v>0.13025210084033614</c:v>
                </c:pt>
                <c:pt idx="330">
                  <c:v>0.12605042016806722</c:v>
                </c:pt>
                <c:pt idx="331">
                  <c:v>0.12184873949579832</c:v>
                </c:pt>
                <c:pt idx="332">
                  <c:v>0.11764705882352941</c:v>
                </c:pt>
                <c:pt idx="333">
                  <c:v>0.1134453781512605</c:v>
                </c:pt>
                <c:pt idx="334">
                  <c:v>0.1092436974789916</c:v>
                </c:pt>
                <c:pt idx="335">
                  <c:v>0.10504201680672269</c:v>
                </c:pt>
                <c:pt idx="336">
                  <c:v>0.10084033613445378</c:v>
                </c:pt>
                <c:pt idx="337">
                  <c:v>9.6638655462184878E-2</c:v>
                </c:pt>
                <c:pt idx="338">
                  <c:v>9.2436974789915971E-2</c:v>
                </c:pt>
                <c:pt idx="339">
                  <c:v>8.8235294117647065E-2</c:v>
                </c:pt>
                <c:pt idx="340">
                  <c:v>8.4033613445378158E-2</c:v>
                </c:pt>
                <c:pt idx="341">
                  <c:v>7.9831932773109238E-2</c:v>
                </c:pt>
                <c:pt idx="342">
                  <c:v>7.5630252100840331E-2</c:v>
                </c:pt>
                <c:pt idx="343">
                  <c:v>7.1428571428571425E-2</c:v>
                </c:pt>
                <c:pt idx="344">
                  <c:v>6.7226890756302518E-2</c:v>
                </c:pt>
                <c:pt idx="345">
                  <c:v>6.3025210084033612E-2</c:v>
                </c:pt>
                <c:pt idx="346">
                  <c:v>5.8823529411764705E-2</c:v>
                </c:pt>
                <c:pt idx="347">
                  <c:v>5.4621848739495799E-2</c:v>
                </c:pt>
                <c:pt idx="348">
                  <c:v>5.0420168067226892E-2</c:v>
                </c:pt>
                <c:pt idx="349">
                  <c:v>4.6218487394957986E-2</c:v>
                </c:pt>
                <c:pt idx="350">
                  <c:v>4.2016806722689079E-2</c:v>
                </c:pt>
                <c:pt idx="351">
                  <c:v>3.7815126050420166E-2</c:v>
                </c:pt>
                <c:pt idx="352">
                  <c:v>3.3613445378151259E-2</c:v>
                </c:pt>
                <c:pt idx="353">
                  <c:v>2.9411764705882353E-2</c:v>
                </c:pt>
                <c:pt idx="354">
                  <c:v>2.5210084033613446E-2</c:v>
                </c:pt>
                <c:pt idx="355">
                  <c:v>2.100840336134454E-2</c:v>
                </c:pt>
                <c:pt idx="356">
                  <c:v>1.680672268907563E-2</c:v>
                </c:pt>
                <c:pt idx="357">
                  <c:v>1.2605042016806723E-2</c:v>
                </c:pt>
                <c:pt idx="358">
                  <c:v>8.4033613445378148E-3</c:v>
                </c:pt>
                <c:pt idx="359">
                  <c:v>4.2016806722689074E-3</c:v>
                </c:pt>
              </c:numCache>
            </c:numRef>
          </c:xVal>
          <c:yVal>
            <c:numRef>
              <c:f>Sheet1!$D$3:$D$362</c:f>
              <c:numCache>
                <c:formatCode>General</c:formatCode>
                <c:ptCount val="360"/>
                <c:pt idx="0">
                  <c:v>1.456E-2</c:v>
                </c:pt>
                <c:pt idx="1">
                  <c:v>1.4710000000000001E-2</c:v>
                </c:pt>
                <c:pt idx="2">
                  <c:v>1.37E-2</c:v>
                </c:pt>
                <c:pt idx="3">
                  <c:v>1.404E-2</c:v>
                </c:pt>
                <c:pt idx="4">
                  <c:v>1.515E-2</c:v>
                </c:pt>
                <c:pt idx="5">
                  <c:v>1.487E-2</c:v>
                </c:pt>
                <c:pt idx="6">
                  <c:v>1.528E-2</c:v>
                </c:pt>
                <c:pt idx="7">
                  <c:v>1.47E-2</c:v>
                </c:pt>
                <c:pt idx="8">
                  <c:v>1.396E-2</c:v>
                </c:pt>
                <c:pt idx="9">
                  <c:v>1.384E-2</c:v>
                </c:pt>
                <c:pt idx="10">
                  <c:v>1.44E-2</c:v>
                </c:pt>
                <c:pt idx="11">
                  <c:v>1.448E-2</c:v>
                </c:pt>
                <c:pt idx="12">
                  <c:v>1.4E-2</c:v>
                </c:pt>
                <c:pt idx="13">
                  <c:v>1.439E-2</c:v>
                </c:pt>
                <c:pt idx="14">
                  <c:v>1.4630000000000001E-2</c:v>
                </c:pt>
                <c:pt idx="15">
                  <c:v>1.413E-2</c:v>
                </c:pt>
                <c:pt idx="16">
                  <c:v>1.473E-2</c:v>
                </c:pt>
                <c:pt idx="17">
                  <c:v>1.499E-2</c:v>
                </c:pt>
                <c:pt idx="18">
                  <c:v>1.4019999999999999E-2</c:v>
                </c:pt>
                <c:pt idx="19">
                  <c:v>1.4149999999999999E-2</c:v>
                </c:pt>
                <c:pt idx="20">
                  <c:v>1.423E-2</c:v>
                </c:pt>
                <c:pt idx="21">
                  <c:v>1.4030000000000001E-2</c:v>
                </c:pt>
                <c:pt idx="22">
                  <c:v>1.4749999999999999E-2</c:v>
                </c:pt>
                <c:pt idx="23">
                  <c:v>1.523E-2</c:v>
                </c:pt>
                <c:pt idx="24">
                  <c:v>1.507E-2</c:v>
                </c:pt>
                <c:pt idx="25">
                  <c:v>1.491E-2</c:v>
                </c:pt>
                <c:pt idx="26">
                  <c:v>1.469E-2</c:v>
                </c:pt>
                <c:pt idx="27">
                  <c:v>1.4760000000000001E-2</c:v>
                </c:pt>
                <c:pt idx="28">
                  <c:v>1.4160000000000001E-2</c:v>
                </c:pt>
                <c:pt idx="29">
                  <c:v>1.47E-2</c:v>
                </c:pt>
                <c:pt idx="30">
                  <c:v>1.38E-2</c:v>
                </c:pt>
                <c:pt idx="31">
                  <c:v>1.499E-2</c:v>
                </c:pt>
                <c:pt idx="32">
                  <c:v>1.559E-2</c:v>
                </c:pt>
                <c:pt idx="33">
                  <c:v>1.4370000000000001E-2</c:v>
                </c:pt>
                <c:pt idx="34">
                  <c:v>1.4080000000000001E-2</c:v>
                </c:pt>
                <c:pt idx="35">
                  <c:v>1.4829999999999999E-2</c:v>
                </c:pt>
                <c:pt idx="36">
                  <c:v>1.3860000000000001E-2</c:v>
                </c:pt>
                <c:pt idx="37">
                  <c:v>1.464E-2</c:v>
                </c:pt>
                <c:pt idx="38">
                  <c:v>1.504E-2</c:v>
                </c:pt>
                <c:pt idx="39">
                  <c:v>1.47E-2</c:v>
                </c:pt>
                <c:pt idx="40">
                  <c:v>1.5440000000000001E-2</c:v>
                </c:pt>
                <c:pt idx="41">
                  <c:v>1.5180000000000001E-2</c:v>
                </c:pt>
                <c:pt idx="42">
                  <c:v>1.559E-2</c:v>
                </c:pt>
                <c:pt idx="43">
                  <c:v>1.533E-2</c:v>
                </c:pt>
                <c:pt idx="44">
                  <c:v>1.5469999999999999E-2</c:v>
                </c:pt>
                <c:pt idx="45">
                  <c:v>1.686E-2</c:v>
                </c:pt>
                <c:pt idx="46">
                  <c:v>1.636E-2</c:v>
                </c:pt>
                <c:pt idx="47">
                  <c:v>1.7559999999999999E-2</c:v>
                </c:pt>
                <c:pt idx="48">
                  <c:v>1.6490000000000001E-2</c:v>
                </c:pt>
                <c:pt idx="49">
                  <c:v>1.4999999999999999E-2</c:v>
                </c:pt>
                <c:pt idx="50">
                  <c:v>1.5440000000000001E-2</c:v>
                </c:pt>
                <c:pt idx="51">
                  <c:v>1.5720000000000001E-2</c:v>
                </c:pt>
                <c:pt idx="52">
                  <c:v>1.5570000000000001E-2</c:v>
                </c:pt>
                <c:pt idx="53">
                  <c:v>1.711E-2</c:v>
                </c:pt>
                <c:pt idx="54">
                  <c:v>1.6490000000000001E-2</c:v>
                </c:pt>
                <c:pt idx="55">
                  <c:v>1.7600000000000001E-2</c:v>
                </c:pt>
                <c:pt idx="56">
                  <c:v>1.7590000000000001E-2</c:v>
                </c:pt>
                <c:pt idx="57">
                  <c:v>1.6879999999999999E-2</c:v>
                </c:pt>
                <c:pt idx="58">
                  <c:v>1.72E-2</c:v>
                </c:pt>
                <c:pt idx="59">
                  <c:v>1.6930000000000001E-2</c:v>
                </c:pt>
                <c:pt idx="60">
                  <c:v>1.7309999999999999E-2</c:v>
                </c:pt>
                <c:pt idx="61">
                  <c:v>1.8190000000000001E-2</c:v>
                </c:pt>
                <c:pt idx="62">
                  <c:v>1.7440000000000001E-2</c:v>
                </c:pt>
                <c:pt idx="63">
                  <c:v>1.6400000000000001E-2</c:v>
                </c:pt>
                <c:pt idx="64">
                  <c:v>1.9029999999999998E-2</c:v>
                </c:pt>
                <c:pt idx="65">
                  <c:v>1.7729999999999999E-2</c:v>
                </c:pt>
                <c:pt idx="66">
                  <c:v>1.7780000000000001E-2</c:v>
                </c:pt>
                <c:pt idx="67">
                  <c:v>1.6910000000000001E-2</c:v>
                </c:pt>
                <c:pt idx="68">
                  <c:v>1.8710000000000001E-2</c:v>
                </c:pt>
                <c:pt idx="69">
                  <c:v>1.8599999999999998E-2</c:v>
                </c:pt>
                <c:pt idx="70">
                  <c:v>1.9140000000000001E-2</c:v>
                </c:pt>
                <c:pt idx="71">
                  <c:v>1.9230000000000001E-2</c:v>
                </c:pt>
                <c:pt idx="72">
                  <c:v>1.9279999999999999E-2</c:v>
                </c:pt>
                <c:pt idx="73">
                  <c:v>1.83E-2</c:v>
                </c:pt>
                <c:pt idx="74">
                  <c:v>2.018E-2</c:v>
                </c:pt>
                <c:pt idx="75">
                  <c:v>1.9439999999999999E-2</c:v>
                </c:pt>
                <c:pt idx="76">
                  <c:v>2.0539999999999999E-2</c:v>
                </c:pt>
                <c:pt idx="77">
                  <c:v>2.0709999999999999E-2</c:v>
                </c:pt>
                <c:pt idx="78">
                  <c:v>2.002E-2</c:v>
                </c:pt>
                <c:pt idx="79">
                  <c:v>2.3460000000000002E-2</c:v>
                </c:pt>
                <c:pt idx="80">
                  <c:v>2.2069999999999999E-2</c:v>
                </c:pt>
                <c:pt idx="81">
                  <c:v>2.1139999999999999E-2</c:v>
                </c:pt>
                <c:pt idx="82">
                  <c:v>2.2929999999999999E-2</c:v>
                </c:pt>
                <c:pt idx="83">
                  <c:v>2.2550000000000001E-2</c:v>
                </c:pt>
                <c:pt idx="84">
                  <c:v>2.256E-2</c:v>
                </c:pt>
                <c:pt idx="85">
                  <c:v>2.2589999999999999E-2</c:v>
                </c:pt>
                <c:pt idx="86">
                  <c:v>2.164E-2</c:v>
                </c:pt>
                <c:pt idx="87">
                  <c:v>2.3120000000000002E-2</c:v>
                </c:pt>
                <c:pt idx="88">
                  <c:v>2.29E-2</c:v>
                </c:pt>
                <c:pt idx="89">
                  <c:v>2.4070000000000001E-2</c:v>
                </c:pt>
                <c:pt idx="90">
                  <c:v>2.6239999999999999E-2</c:v>
                </c:pt>
                <c:pt idx="91">
                  <c:v>2.5600000000000001E-2</c:v>
                </c:pt>
                <c:pt idx="92">
                  <c:v>2.707E-2</c:v>
                </c:pt>
                <c:pt idx="93">
                  <c:v>2.5819999999999999E-2</c:v>
                </c:pt>
                <c:pt idx="94">
                  <c:v>2.5850000000000001E-2</c:v>
                </c:pt>
                <c:pt idx="95">
                  <c:v>2.8070000000000001E-2</c:v>
                </c:pt>
                <c:pt idx="96">
                  <c:v>2.835E-2</c:v>
                </c:pt>
                <c:pt idx="97">
                  <c:v>2.7959999999999999E-2</c:v>
                </c:pt>
                <c:pt idx="98">
                  <c:v>2.9669999999999998E-2</c:v>
                </c:pt>
                <c:pt idx="99">
                  <c:v>2.8539999999999999E-2</c:v>
                </c:pt>
                <c:pt idx="100">
                  <c:v>3.1690000000000003E-2</c:v>
                </c:pt>
                <c:pt idx="101">
                  <c:v>3.397E-2</c:v>
                </c:pt>
                <c:pt idx="102">
                  <c:v>3.1989999999999998E-2</c:v>
                </c:pt>
                <c:pt idx="103">
                  <c:v>3.2030000000000003E-2</c:v>
                </c:pt>
                <c:pt idx="104">
                  <c:v>3.637E-2</c:v>
                </c:pt>
                <c:pt idx="105">
                  <c:v>3.7170000000000002E-2</c:v>
                </c:pt>
                <c:pt idx="106">
                  <c:v>3.635E-2</c:v>
                </c:pt>
                <c:pt idx="107">
                  <c:v>3.814E-2</c:v>
                </c:pt>
                <c:pt idx="108">
                  <c:v>3.7580000000000002E-2</c:v>
                </c:pt>
                <c:pt idx="109">
                  <c:v>4.3069999999999997E-2</c:v>
                </c:pt>
                <c:pt idx="110">
                  <c:v>4.666E-2</c:v>
                </c:pt>
                <c:pt idx="111">
                  <c:v>4.512E-2</c:v>
                </c:pt>
                <c:pt idx="112">
                  <c:v>5.0259999999999999E-2</c:v>
                </c:pt>
                <c:pt idx="113">
                  <c:v>5.6390000000000003E-2</c:v>
                </c:pt>
                <c:pt idx="114">
                  <c:v>6.6650000000000001E-2</c:v>
                </c:pt>
                <c:pt idx="115">
                  <c:v>6.343E-2</c:v>
                </c:pt>
                <c:pt idx="116">
                  <c:v>6.4409999999999995E-2</c:v>
                </c:pt>
                <c:pt idx="117">
                  <c:v>6.7070000000000005E-2</c:v>
                </c:pt>
                <c:pt idx="118">
                  <c:v>8.6249999999999993E-2</c:v>
                </c:pt>
                <c:pt idx="119">
                  <c:v>8.7919999999999998E-2</c:v>
                </c:pt>
                <c:pt idx="120">
                  <c:v>9.9519999999999997E-2</c:v>
                </c:pt>
                <c:pt idx="121">
                  <c:v>0.11613999999999999</c:v>
                </c:pt>
                <c:pt idx="122">
                  <c:v>0.13392000000000001</c:v>
                </c:pt>
                <c:pt idx="123">
                  <c:v>0.14646000000000001</c:v>
                </c:pt>
                <c:pt idx="124">
                  <c:v>0.16744000000000001</c:v>
                </c:pt>
                <c:pt idx="125">
                  <c:v>0.19342999999999999</c:v>
                </c:pt>
                <c:pt idx="126">
                  <c:v>0.20796000000000001</c:v>
                </c:pt>
                <c:pt idx="127">
                  <c:v>0.22486999999999999</c:v>
                </c:pt>
                <c:pt idx="128">
                  <c:v>0.22942000000000001</c:v>
                </c:pt>
                <c:pt idx="129">
                  <c:v>0.25170999999999999</c:v>
                </c:pt>
                <c:pt idx="130">
                  <c:v>0.26196999999999998</c:v>
                </c:pt>
                <c:pt idx="131">
                  <c:v>0.27875</c:v>
                </c:pt>
                <c:pt idx="132">
                  <c:v>0.28249999999999997</c:v>
                </c:pt>
                <c:pt idx="133">
                  <c:v>0.29393999999999998</c:v>
                </c:pt>
                <c:pt idx="134">
                  <c:v>0.30612</c:v>
                </c:pt>
                <c:pt idx="135">
                  <c:v>0.31847999999999999</c:v>
                </c:pt>
                <c:pt idx="136">
                  <c:v>0.32124999999999998</c:v>
                </c:pt>
                <c:pt idx="137">
                  <c:v>0.33352999999999999</c:v>
                </c:pt>
                <c:pt idx="138">
                  <c:v>0.34139000000000003</c:v>
                </c:pt>
                <c:pt idx="139">
                  <c:v>0.34658</c:v>
                </c:pt>
                <c:pt idx="140">
                  <c:v>0.35558000000000001</c:v>
                </c:pt>
                <c:pt idx="141">
                  <c:v>0.36348999999999998</c:v>
                </c:pt>
                <c:pt idx="142">
                  <c:v>0.37097999999999998</c:v>
                </c:pt>
                <c:pt idx="143">
                  <c:v>0.37486000000000003</c:v>
                </c:pt>
                <c:pt idx="144">
                  <c:v>0.38418000000000002</c:v>
                </c:pt>
                <c:pt idx="145">
                  <c:v>0.39207999999999998</c:v>
                </c:pt>
                <c:pt idx="146">
                  <c:v>0.39578999999999998</c:v>
                </c:pt>
                <c:pt idx="147">
                  <c:v>0.40366999999999997</c:v>
                </c:pt>
                <c:pt idx="148">
                  <c:v>0.41088000000000002</c:v>
                </c:pt>
                <c:pt idx="149">
                  <c:v>0.41614000000000001</c:v>
                </c:pt>
                <c:pt idx="150">
                  <c:v>0.42387000000000002</c:v>
                </c:pt>
                <c:pt idx="151">
                  <c:v>0.42821999999999999</c:v>
                </c:pt>
                <c:pt idx="152">
                  <c:v>0.43459999999999999</c:v>
                </c:pt>
                <c:pt idx="153">
                  <c:v>0.43989</c:v>
                </c:pt>
                <c:pt idx="154">
                  <c:v>0.44574999999999998</c:v>
                </c:pt>
                <c:pt idx="155">
                  <c:v>0.45102999999999999</c:v>
                </c:pt>
                <c:pt idx="156">
                  <c:v>0.45796999999999999</c:v>
                </c:pt>
                <c:pt idx="157">
                  <c:v>0.46293000000000001</c:v>
                </c:pt>
                <c:pt idx="158">
                  <c:v>0.46727999999999997</c:v>
                </c:pt>
                <c:pt idx="159">
                  <c:v>0.47287000000000001</c:v>
                </c:pt>
                <c:pt idx="160">
                  <c:v>0.47869</c:v>
                </c:pt>
                <c:pt idx="161">
                  <c:v>0.48437999999999998</c:v>
                </c:pt>
                <c:pt idx="162">
                  <c:v>0.48946000000000001</c:v>
                </c:pt>
                <c:pt idx="163">
                  <c:v>0.49354999999999999</c:v>
                </c:pt>
                <c:pt idx="164">
                  <c:v>0.50038000000000005</c:v>
                </c:pt>
                <c:pt idx="165">
                  <c:v>0.50348000000000004</c:v>
                </c:pt>
                <c:pt idx="166">
                  <c:v>0.50746999999999998</c:v>
                </c:pt>
                <c:pt idx="167">
                  <c:v>0.51343000000000005</c:v>
                </c:pt>
                <c:pt idx="168">
                  <c:v>0.51849000000000001</c:v>
                </c:pt>
                <c:pt idx="169">
                  <c:v>0.52471000000000001</c:v>
                </c:pt>
                <c:pt idx="170">
                  <c:v>0.52742999999999995</c:v>
                </c:pt>
                <c:pt idx="171">
                  <c:v>0.53449999999999998</c:v>
                </c:pt>
                <c:pt idx="172">
                  <c:v>0.53644999999999998</c:v>
                </c:pt>
                <c:pt idx="173">
                  <c:v>0.54108999999999996</c:v>
                </c:pt>
                <c:pt idx="174">
                  <c:v>0.54661999999999999</c:v>
                </c:pt>
                <c:pt idx="175">
                  <c:v>0.55217000000000005</c:v>
                </c:pt>
                <c:pt idx="176">
                  <c:v>0.55613000000000001</c:v>
                </c:pt>
                <c:pt idx="177">
                  <c:v>0.56028</c:v>
                </c:pt>
                <c:pt idx="178">
                  <c:v>0.56486999999999998</c:v>
                </c:pt>
                <c:pt idx="179">
                  <c:v>0.56954000000000005</c:v>
                </c:pt>
                <c:pt idx="180">
                  <c:v>0.57499</c:v>
                </c:pt>
                <c:pt idx="181">
                  <c:v>0.57730999999999999</c:v>
                </c:pt>
                <c:pt idx="182">
                  <c:v>0.58255000000000001</c:v>
                </c:pt>
                <c:pt idx="183">
                  <c:v>0.58670999999999995</c:v>
                </c:pt>
                <c:pt idx="184">
                  <c:v>0.59141999999999995</c:v>
                </c:pt>
                <c:pt idx="185">
                  <c:v>0.59516000000000002</c:v>
                </c:pt>
                <c:pt idx="186">
                  <c:v>0.59987000000000001</c:v>
                </c:pt>
                <c:pt idx="187">
                  <c:v>0.60514999999999997</c:v>
                </c:pt>
                <c:pt idx="188">
                  <c:v>0.60838000000000003</c:v>
                </c:pt>
                <c:pt idx="189">
                  <c:v>0.61333000000000004</c:v>
                </c:pt>
                <c:pt idx="190">
                  <c:v>0.61643999999999999</c:v>
                </c:pt>
                <c:pt idx="191">
                  <c:v>0.61994000000000005</c:v>
                </c:pt>
                <c:pt idx="192">
                  <c:v>0.62465000000000004</c:v>
                </c:pt>
                <c:pt idx="193">
                  <c:v>0.62909000000000004</c:v>
                </c:pt>
                <c:pt idx="194">
                  <c:v>0.63254999999999995</c:v>
                </c:pt>
                <c:pt idx="195">
                  <c:v>0.63678999999999997</c:v>
                </c:pt>
                <c:pt idx="196">
                  <c:v>0.64093</c:v>
                </c:pt>
                <c:pt idx="197">
                  <c:v>0.64441999999999999</c:v>
                </c:pt>
                <c:pt idx="198">
                  <c:v>0.64870000000000005</c:v>
                </c:pt>
                <c:pt idx="199">
                  <c:v>0.65273999999999999</c:v>
                </c:pt>
                <c:pt idx="200">
                  <c:v>0.65664999999999996</c:v>
                </c:pt>
                <c:pt idx="201">
                  <c:v>0.66073999999999999</c:v>
                </c:pt>
                <c:pt idx="202">
                  <c:v>0.66517000000000004</c:v>
                </c:pt>
                <c:pt idx="203">
                  <c:v>0.66869999999999996</c:v>
                </c:pt>
                <c:pt idx="204">
                  <c:v>0.67283999999999999</c:v>
                </c:pt>
                <c:pt idx="205">
                  <c:v>0.67603999999999997</c:v>
                </c:pt>
                <c:pt idx="206">
                  <c:v>0.68028</c:v>
                </c:pt>
                <c:pt idx="207">
                  <c:v>0.68396999999999997</c:v>
                </c:pt>
                <c:pt idx="208">
                  <c:v>0.68823000000000001</c:v>
                </c:pt>
                <c:pt idx="209">
                  <c:v>0.69140999999999997</c:v>
                </c:pt>
                <c:pt idx="210">
                  <c:v>0.69496999999999998</c:v>
                </c:pt>
                <c:pt idx="211">
                  <c:v>0.69871000000000005</c:v>
                </c:pt>
                <c:pt idx="212">
                  <c:v>0.70250999999999997</c:v>
                </c:pt>
                <c:pt idx="213">
                  <c:v>0.70628999999999997</c:v>
                </c:pt>
                <c:pt idx="214">
                  <c:v>0.71021999999999996</c:v>
                </c:pt>
                <c:pt idx="215">
                  <c:v>0.71394000000000002</c:v>
                </c:pt>
                <c:pt idx="216">
                  <c:v>0.71792</c:v>
                </c:pt>
                <c:pt idx="217">
                  <c:v>0.72128000000000003</c:v>
                </c:pt>
                <c:pt idx="218">
                  <c:v>0.72450999999999999</c:v>
                </c:pt>
                <c:pt idx="219">
                  <c:v>0.72767999999999999</c:v>
                </c:pt>
                <c:pt idx="220">
                  <c:v>0.73223000000000005</c:v>
                </c:pt>
                <c:pt idx="221">
                  <c:v>0.73484000000000005</c:v>
                </c:pt>
                <c:pt idx="222">
                  <c:v>0.73868</c:v>
                </c:pt>
                <c:pt idx="223">
                  <c:v>0.74212999999999996</c:v>
                </c:pt>
                <c:pt idx="224">
                  <c:v>0.74585000000000001</c:v>
                </c:pt>
                <c:pt idx="225">
                  <c:v>0.74907000000000001</c:v>
                </c:pt>
                <c:pt idx="226">
                  <c:v>0.75219999999999998</c:v>
                </c:pt>
                <c:pt idx="227">
                  <c:v>0.75592000000000004</c:v>
                </c:pt>
                <c:pt idx="228">
                  <c:v>0.75960000000000005</c:v>
                </c:pt>
                <c:pt idx="229">
                  <c:v>0.76297000000000004</c:v>
                </c:pt>
                <c:pt idx="230">
                  <c:v>0.76609000000000005</c:v>
                </c:pt>
                <c:pt idx="231">
                  <c:v>0.76924999999999999</c:v>
                </c:pt>
                <c:pt idx="232">
                  <c:v>0.77324000000000004</c:v>
                </c:pt>
                <c:pt idx="233">
                  <c:v>0.77612000000000003</c:v>
                </c:pt>
                <c:pt idx="234">
                  <c:v>0.77976000000000001</c:v>
                </c:pt>
                <c:pt idx="235">
                  <c:v>0.78290999999999999</c:v>
                </c:pt>
                <c:pt idx="236">
                  <c:v>0.78644000000000003</c:v>
                </c:pt>
                <c:pt idx="237">
                  <c:v>0.78922000000000003</c:v>
                </c:pt>
                <c:pt idx="238">
                  <c:v>0.79303000000000001</c:v>
                </c:pt>
                <c:pt idx="239">
                  <c:v>0.79576999999999998</c:v>
                </c:pt>
                <c:pt idx="240">
                  <c:v>0.79908000000000001</c:v>
                </c:pt>
                <c:pt idx="241">
                  <c:v>0.80271999999999999</c:v>
                </c:pt>
                <c:pt idx="242">
                  <c:v>0.80528</c:v>
                </c:pt>
                <c:pt idx="243">
                  <c:v>0.80852999999999997</c:v>
                </c:pt>
                <c:pt idx="244">
                  <c:v>0.81155999999999995</c:v>
                </c:pt>
                <c:pt idx="245">
                  <c:v>0.81455999999999995</c:v>
                </c:pt>
                <c:pt idx="246">
                  <c:v>0.81749000000000005</c:v>
                </c:pt>
                <c:pt idx="247">
                  <c:v>0.82003999999999999</c:v>
                </c:pt>
                <c:pt idx="248">
                  <c:v>0.82364999999999999</c:v>
                </c:pt>
                <c:pt idx="249">
                  <c:v>0.82650999999999997</c:v>
                </c:pt>
                <c:pt idx="250">
                  <c:v>0.82918000000000003</c:v>
                </c:pt>
                <c:pt idx="251">
                  <c:v>0.83230000000000004</c:v>
                </c:pt>
                <c:pt idx="252">
                  <c:v>0.83552999999999999</c:v>
                </c:pt>
                <c:pt idx="253">
                  <c:v>0.83836999999999995</c:v>
                </c:pt>
                <c:pt idx="254">
                  <c:v>0.84097</c:v>
                </c:pt>
                <c:pt idx="255">
                  <c:v>0.84392999999999996</c:v>
                </c:pt>
                <c:pt idx="256">
                  <c:v>0.84665000000000001</c:v>
                </c:pt>
                <c:pt idx="257">
                  <c:v>0.84955000000000003</c:v>
                </c:pt>
                <c:pt idx="258">
                  <c:v>0.85211000000000003</c:v>
                </c:pt>
                <c:pt idx="259">
                  <c:v>0.85521000000000003</c:v>
                </c:pt>
                <c:pt idx="260">
                  <c:v>0.85780000000000001</c:v>
                </c:pt>
                <c:pt idx="261">
                  <c:v>0.86050000000000004</c:v>
                </c:pt>
                <c:pt idx="262">
                  <c:v>0.86299000000000003</c:v>
                </c:pt>
                <c:pt idx="263">
                  <c:v>0.86595</c:v>
                </c:pt>
                <c:pt idx="264">
                  <c:v>0.86870999999999998</c:v>
                </c:pt>
                <c:pt idx="265">
                  <c:v>0.87116000000000005</c:v>
                </c:pt>
                <c:pt idx="266">
                  <c:v>0.87404999999999999</c:v>
                </c:pt>
                <c:pt idx="267">
                  <c:v>0.87663999999999997</c:v>
                </c:pt>
                <c:pt idx="268">
                  <c:v>0.87890000000000001</c:v>
                </c:pt>
                <c:pt idx="269">
                  <c:v>0.88151999999999997</c:v>
                </c:pt>
                <c:pt idx="270">
                  <c:v>0.88383</c:v>
                </c:pt>
                <c:pt idx="271">
                  <c:v>0.88648000000000005</c:v>
                </c:pt>
                <c:pt idx="272">
                  <c:v>0.88905999999999996</c:v>
                </c:pt>
                <c:pt idx="273">
                  <c:v>0.89146000000000003</c:v>
                </c:pt>
                <c:pt idx="274">
                  <c:v>0.89383000000000001</c:v>
                </c:pt>
                <c:pt idx="275">
                  <c:v>0.89629999999999999</c:v>
                </c:pt>
                <c:pt idx="276">
                  <c:v>0.89846999999999999</c:v>
                </c:pt>
                <c:pt idx="277">
                  <c:v>0.90103999999999995</c:v>
                </c:pt>
                <c:pt idx="278">
                  <c:v>0.90288999999999997</c:v>
                </c:pt>
                <c:pt idx="279">
                  <c:v>0.90546000000000004</c:v>
                </c:pt>
                <c:pt idx="280">
                  <c:v>0.90776000000000001</c:v>
                </c:pt>
                <c:pt idx="281">
                  <c:v>0.90968000000000004</c:v>
                </c:pt>
                <c:pt idx="282">
                  <c:v>0.91205999999999998</c:v>
                </c:pt>
                <c:pt idx="283">
                  <c:v>0.91427000000000003</c:v>
                </c:pt>
                <c:pt idx="284">
                  <c:v>0.91610000000000003</c:v>
                </c:pt>
                <c:pt idx="285">
                  <c:v>0.91869999999999996</c:v>
                </c:pt>
                <c:pt idx="286">
                  <c:v>0.92074</c:v>
                </c:pt>
                <c:pt idx="287">
                  <c:v>0.92288999999999999</c:v>
                </c:pt>
                <c:pt idx="288">
                  <c:v>0.92488999999999999</c:v>
                </c:pt>
                <c:pt idx="289">
                  <c:v>0.92666999999999999</c:v>
                </c:pt>
                <c:pt idx="290">
                  <c:v>0.92869000000000002</c:v>
                </c:pt>
                <c:pt idx="291">
                  <c:v>0.93088000000000004</c:v>
                </c:pt>
                <c:pt idx="292">
                  <c:v>0.93266000000000004</c:v>
                </c:pt>
                <c:pt idx="293">
                  <c:v>0.93462000000000001</c:v>
                </c:pt>
                <c:pt idx="294">
                  <c:v>0.93662999999999996</c:v>
                </c:pt>
                <c:pt idx="295">
                  <c:v>0.93842999999999999</c:v>
                </c:pt>
                <c:pt idx="296">
                  <c:v>0.94021999999999994</c:v>
                </c:pt>
                <c:pt idx="297">
                  <c:v>0.94206000000000001</c:v>
                </c:pt>
                <c:pt idx="298">
                  <c:v>0.94391999999999998</c:v>
                </c:pt>
                <c:pt idx="299">
                  <c:v>0.94571000000000005</c:v>
                </c:pt>
                <c:pt idx="300">
                  <c:v>0.94735999999999998</c:v>
                </c:pt>
                <c:pt idx="301">
                  <c:v>0.94911999999999996</c:v>
                </c:pt>
                <c:pt idx="302">
                  <c:v>0.95076000000000005</c:v>
                </c:pt>
                <c:pt idx="303">
                  <c:v>0.95250999999999997</c:v>
                </c:pt>
                <c:pt idx="304">
                  <c:v>0.95409999999999995</c:v>
                </c:pt>
                <c:pt idx="305">
                  <c:v>0.95574000000000003</c:v>
                </c:pt>
                <c:pt idx="306">
                  <c:v>0.95726</c:v>
                </c:pt>
                <c:pt idx="307">
                  <c:v>0.95886000000000005</c:v>
                </c:pt>
                <c:pt idx="308">
                  <c:v>0.96040999999999999</c:v>
                </c:pt>
                <c:pt idx="309">
                  <c:v>0.96186000000000005</c:v>
                </c:pt>
                <c:pt idx="310">
                  <c:v>0.96338999999999997</c:v>
                </c:pt>
                <c:pt idx="311">
                  <c:v>0.96482999999999997</c:v>
                </c:pt>
                <c:pt idx="312">
                  <c:v>0.96628000000000003</c:v>
                </c:pt>
                <c:pt idx="313">
                  <c:v>0.96760000000000002</c:v>
                </c:pt>
                <c:pt idx="314">
                  <c:v>0.96902999999999995</c:v>
                </c:pt>
                <c:pt idx="315">
                  <c:v>0.97028000000000003</c:v>
                </c:pt>
                <c:pt idx="316">
                  <c:v>0.97160999999999997</c:v>
                </c:pt>
                <c:pt idx="317">
                  <c:v>0.97275999999999996</c:v>
                </c:pt>
                <c:pt idx="318">
                  <c:v>0.97404000000000002</c:v>
                </c:pt>
                <c:pt idx="319">
                  <c:v>0.97528000000000004</c:v>
                </c:pt>
                <c:pt idx="320">
                  <c:v>0.97643999999999997</c:v>
                </c:pt>
                <c:pt idx="321">
                  <c:v>0.97763999999999995</c:v>
                </c:pt>
                <c:pt idx="322">
                  <c:v>0.97874000000000005</c:v>
                </c:pt>
                <c:pt idx="323">
                  <c:v>0.97985</c:v>
                </c:pt>
                <c:pt idx="324">
                  <c:v>0.98090999999999995</c:v>
                </c:pt>
                <c:pt idx="325">
                  <c:v>0.98192999999999997</c:v>
                </c:pt>
                <c:pt idx="326">
                  <c:v>0.98302</c:v>
                </c:pt>
                <c:pt idx="327">
                  <c:v>0.98392999999999997</c:v>
                </c:pt>
                <c:pt idx="328">
                  <c:v>0.98490999999999995</c:v>
                </c:pt>
                <c:pt idx="329">
                  <c:v>0.98585999999999996</c:v>
                </c:pt>
                <c:pt idx="330">
                  <c:v>0.98675000000000002</c:v>
                </c:pt>
                <c:pt idx="331">
                  <c:v>0.98760000000000003</c:v>
                </c:pt>
                <c:pt idx="332">
                  <c:v>0.98846000000000001</c:v>
                </c:pt>
                <c:pt idx="333">
                  <c:v>0.98924000000000001</c:v>
                </c:pt>
                <c:pt idx="334">
                  <c:v>0.99000999999999995</c:v>
                </c:pt>
                <c:pt idx="335">
                  <c:v>0.99077000000000004</c:v>
                </c:pt>
                <c:pt idx="336">
                  <c:v>0.99146999999999996</c:v>
                </c:pt>
                <c:pt idx="337">
                  <c:v>0.99217999999999995</c:v>
                </c:pt>
                <c:pt idx="338">
                  <c:v>0.99285999999999996</c:v>
                </c:pt>
                <c:pt idx="339">
                  <c:v>0.99348000000000003</c:v>
                </c:pt>
                <c:pt idx="340">
                  <c:v>0.99407999999999996</c:v>
                </c:pt>
                <c:pt idx="341">
                  <c:v>0.99467000000000005</c:v>
                </c:pt>
                <c:pt idx="342">
                  <c:v>0.99519999999999997</c:v>
                </c:pt>
                <c:pt idx="343">
                  <c:v>0.99572000000000005</c:v>
                </c:pt>
                <c:pt idx="344">
                  <c:v>0.99619999999999997</c:v>
                </c:pt>
                <c:pt idx="345">
                  <c:v>0.99665999999999999</c:v>
                </c:pt>
                <c:pt idx="346">
                  <c:v>0.99709000000000003</c:v>
                </c:pt>
                <c:pt idx="347">
                  <c:v>0.99748999999999999</c:v>
                </c:pt>
                <c:pt idx="348">
                  <c:v>0.99785999999999997</c:v>
                </c:pt>
                <c:pt idx="349">
                  <c:v>0.99819999999999998</c:v>
                </c:pt>
                <c:pt idx="350">
                  <c:v>0.99851999999999996</c:v>
                </c:pt>
                <c:pt idx="351">
                  <c:v>0.99878999999999996</c:v>
                </c:pt>
                <c:pt idx="352">
                  <c:v>0.99904000000000004</c:v>
                </c:pt>
                <c:pt idx="353">
                  <c:v>0.99926999999999999</c:v>
                </c:pt>
                <c:pt idx="354">
                  <c:v>0.99946000000000002</c:v>
                </c:pt>
                <c:pt idx="355">
                  <c:v>0.99963000000000002</c:v>
                </c:pt>
                <c:pt idx="356">
                  <c:v>0.99975999999999998</c:v>
                </c:pt>
                <c:pt idx="357">
                  <c:v>0.99985999999999997</c:v>
                </c:pt>
                <c:pt idx="358">
                  <c:v>0.99994000000000005</c:v>
                </c:pt>
                <c:pt idx="359">
                  <c:v>0.99997999999999998</c:v>
                </c:pt>
              </c:numCache>
            </c:numRef>
          </c:yVal>
          <c:smooth val="1"/>
        </c:ser>
        <c:ser>
          <c:idx val="2"/>
          <c:order val="2"/>
          <c:tx>
            <c:v>Kouette</c:v>
          </c:tx>
          <c:spPr>
            <a:ln w="19050" cap="rnd">
              <a:solidFill>
                <a:schemeClr val="accent3"/>
              </a:solidFill>
              <a:round/>
            </a:ln>
            <a:effectLst/>
          </c:spPr>
          <c:marker>
            <c:symbol val="none"/>
          </c:marker>
          <c:xVal>
            <c:numRef>
              <c:f>Sheet1!$K$3:$K$362</c:f>
              <c:numCache>
                <c:formatCode>General</c:formatCode>
                <c:ptCount val="360"/>
                <c:pt idx="0">
                  <c:v>1.6</c:v>
                </c:pt>
                <c:pt idx="1">
                  <c:v>1.5955555555555556</c:v>
                </c:pt>
                <c:pt idx="2">
                  <c:v>1.5911111111111111</c:v>
                </c:pt>
                <c:pt idx="3">
                  <c:v>1.5866666666666667</c:v>
                </c:pt>
                <c:pt idx="4">
                  <c:v>1.5822222222222222</c:v>
                </c:pt>
                <c:pt idx="5">
                  <c:v>1.5777777777777777</c:v>
                </c:pt>
                <c:pt idx="6">
                  <c:v>1.5733333333333333</c:v>
                </c:pt>
                <c:pt idx="7">
                  <c:v>1.568888888888889</c:v>
                </c:pt>
                <c:pt idx="8">
                  <c:v>1.5644444444444445</c:v>
                </c:pt>
                <c:pt idx="9">
                  <c:v>1.56</c:v>
                </c:pt>
                <c:pt idx="10">
                  <c:v>1.5555555555555556</c:v>
                </c:pt>
                <c:pt idx="11">
                  <c:v>1.5511111111111111</c:v>
                </c:pt>
                <c:pt idx="12">
                  <c:v>1.5466666666666666</c:v>
                </c:pt>
                <c:pt idx="13">
                  <c:v>1.5422222222222222</c:v>
                </c:pt>
                <c:pt idx="14">
                  <c:v>1.5377777777777777</c:v>
                </c:pt>
                <c:pt idx="15">
                  <c:v>1.5333333333333334</c:v>
                </c:pt>
                <c:pt idx="16">
                  <c:v>1.528888888888889</c:v>
                </c:pt>
                <c:pt idx="17">
                  <c:v>1.5244444444444445</c:v>
                </c:pt>
                <c:pt idx="18">
                  <c:v>1.52</c:v>
                </c:pt>
                <c:pt idx="19">
                  <c:v>1.5155555555555555</c:v>
                </c:pt>
                <c:pt idx="20">
                  <c:v>1.5111111111111111</c:v>
                </c:pt>
                <c:pt idx="21">
                  <c:v>1.5066666666666666</c:v>
                </c:pt>
                <c:pt idx="22">
                  <c:v>1.5022222222222221</c:v>
                </c:pt>
                <c:pt idx="23">
                  <c:v>1.4977777777777779</c:v>
                </c:pt>
                <c:pt idx="24">
                  <c:v>1.4933333333333334</c:v>
                </c:pt>
                <c:pt idx="25">
                  <c:v>1.4888888888888889</c:v>
                </c:pt>
                <c:pt idx="26">
                  <c:v>1.4844444444444445</c:v>
                </c:pt>
                <c:pt idx="27">
                  <c:v>1.48</c:v>
                </c:pt>
                <c:pt idx="28">
                  <c:v>1.4755555555555555</c:v>
                </c:pt>
                <c:pt idx="29">
                  <c:v>1.471111111111111</c:v>
                </c:pt>
                <c:pt idx="30">
                  <c:v>1.4666666666666666</c:v>
                </c:pt>
                <c:pt idx="31">
                  <c:v>1.4622222222222223</c:v>
                </c:pt>
                <c:pt idx="32">
                  <c:v>1.4577777777777778</c:v>
                </c:pt>
                <c:pt idx="33">
                  <c:v>1.4533333333333334</c:v>
                </c:pt>
                <c:pt idx="34">
                  <c:v>1.4488888888888889</c:v>
                </c:pt>
                <c:pt idx="35">
                  <c:v>1.4444444444444444</c:v>
                </c:pt>
                <c:pt idx="36">
                  <c:v>1.44</c:v>
                </c:pt>
                <c:pt idx="37">
                  <c:v>1.4355555555555555</c:v>
                </c:pt>
                <c:pt idx="38">
                  <c:v>1.431111111111111</c:v>
                </c:pt>
                <c:pt idx="39">
                  <c:v>1.4266666666666667</c:v>
                </c:pt>
                <c:pt idx="40">
                  <c:v>1.4222222222222223</c:v>
                </c:pt>
                <c:pt idx="41">
                  <c:v>1.4177777777777778</c:v>
                </c:pt>
                <c:pt idx="42">
                  <c:v>1.4133333333333333</c:v>
                </c:pt>
                <c:pt idx="43">
                  <c:v>1.4088888888888889</c:v>
                </c:pt>
                <c:pt idx="44">
                  <c:v>1.4044444444444444</c:v>
                </c:pt>
                <c:pt idx="45">
                  <c:v>1.4</c:v>
                </c:pt>
                <c:pt idx="46">
                  <c:v>1.3955555555555557</c:v>
                </c:pt>
                <c:pt idx="47">
                  <c:v>1.3911111111111112</c:v>
                </c:pt>
                <c:pt idx="48">
                  <c:v>1.3866666666666667</c:v>
                </c:pt>
                <c:pt idx="49">
                  <c:v>1.3822222222222222</c:v>
                </c:pt>
                <c:pt idx="50">
                  <c:v>1.3777777777777778</c:v>
                </c:pt>
                <c:pt idx="51">
                  <c:v>1.3733333333333333</c:v>
                </c:pt>
                <c:pt idx="52">
                  <c:v>1.3688888888888888</c:v>
                </c:pt>
                <c:pt idx="53">
                  <c:v>1.3644444444444443</c:v>
                </c:pt>
                <c:pt idx="54">
                  <c:v>1.36</c:v>
                </c:pt>
                <c:pt idx="55">
                  <c:v>1.3555555555555556</c:v>
                </c:pt>
                <c:pt idx="56">
                  <c:v>1.3511111111111112</c:v>
                </c:pt>
                <c:pt idx="57">
                  <c:v>1.3466666666666667</c:v>
                </c:pt>
                <c:pt idx="58">
                  <c:v>1.3422222222222222</c:v>
                </c:pt>
                <c:pt idx="59">
                  <c:v>1.3377777777777777</c:v>
                </c:pt>
                <c:pt idx="60">
                  <c:v>1.3333333333333333</c:v>
                </c:pt>
                <c:pt idx="61">
                  <c:v>1.3288888888888888</c:v>
                </c:pt>
                <c:pt idx="62">
                  <c:v>1.3244444444444445</c:v>
                </c:pt>
                <c:pt idx="63">
                  <c:v>1.32</c:v>
                </c:pt>
                <c:pt idx="64">
                  <c:v>1.3155555555555556</c:v>
                </c:pt>
                <c:pt idx="65">
                  <c:v>1.3111111111111111</c:v>
                </c:pt>
                <c:pt idx="66">
                  <c:v>1.3066666666666666</c:v>
                </c:pt>
                <c:pt idx="67">
                  <c:v>1.3022222222222222</c:v>
                </c:pt>
                <c:pt idx="68">
                  <c:v>1.2977777777777777</c:v>
                </c:pt>
                <c:pt idx="69">
                  <c:v>1.2933333333333332</c:v>
                </c:pt>
                <c:pt idx="70">
                  <c:v>1.288888888888889</c:v>
                </c:pt>
                <c:pt idx="71">
                  <c:v>1.2844444444444445</c:v>
                </c:pt>
                <c:pt idx="72">
                  <c:v>1.28</c:v>
                </c:pt>
                <c:pt idx="73">
                  <c:v>1.2755555555555556</c:v>
                </c:pt>
                <c:pt idx="74">
                  <c:v>1.2711111111111111</c:v>
                </c:pt>
                <c:pt idx="75">
                  <c:v>1.2666666666666666</c:v>
                </c:pt>
                <c:pt idx="76">
                  <c:v>1.2622222222222221</c:v>
                </c:pt>
                <c:pt idx="77">
                  <c:v>1.2577777777777779</c:v>
                </c:pt>
                <c:pt idx="78">
                  <c:v>1.2533333333333334</c:v>
                </c:pt>
                <c:pt idx="79">
                  <c:v>1.2488888888888889</c:v>
                </c:pt>
                <c:pt idx="80">
                  <c:v>1.2444444444444445</c:v>
                </c:pt>
                <c:pt idx="81">
                  <c:v>1.24</c:v>
                </c:pt>
                <c:pt idx="82">
                  <c:v>1.2355555555555555</c:v>
                </c:pt>
                <c:pt idx="83">
                  <c:v>1.231111111111111</c:v>
                </c:pt>
                <c:pt idx="84">
                  <c:v>1.2266666666666666</c:v>
                </c:pt>
                <c:pt idx="85">
                  <c:v>1.2222222222222223</c:v>
                </c:pt>
                <c:pt idx="86">
                  <c:v>1.2177777777777778</c:v>
                </c:pt>
                <c:pt idx="87">
                  <c:v>1.2133333333333334</c:v>
                </c:pt>
                <c:pt idx="88">
                  <c:v>1.2088888888888889</c:v>
                </c:pt>
                <c:pt idx="89">
                  <c:v>1.2044444444444444</c:v>
                </c:pt>
                <c:pt idx="90">
                  <c:v>1.2</c:v>
                </c:pt>
                <c:pt idx="91">
                  <c:v>1.1955555555555555</c:v>
                </c:pt>
                <c:pt idx="92">
                  <c:v>1.191111111111111</c:v>
                </c:pt>
                <c:pt idx="93">
                  <c:v>1.1866666666666668</c:v>
                </c:pt>
                <c:pt idx="94">
                  <c:v>1.1822222222222223</c:v>
                </c:pt>
                <c:pt idx="95">
                  <c:v>1.1777777777777778</c:v>
                </c:pt>
                <c:pt idx="96">
                  <c:v>1.1733333333333333</c:v>
                </c:pt>
                <c:pt idx="97">
                  <c:v>1.1688888888888889</c:v>
                </c:pt>
                <c:pt idx="98">
                  <c:v>1.1644444444444444</c:v>
                </c:pt>
                <c:pt idx="99">
                  <c:v>1.1599999999999999</c:v>
                </c:pt>
                <c:pt idx="100">
                  <c:v>1.1555555555555554</c:v>
                </c:pt>
                <c:pt idx="101">
                  <c:v>1.1511111111111112</c:v>
                </c:pt>
                <c:pt idx="102">
                  <c:v>1.1466666666666667</c:v>
                </c:pt>
                <c:pt idx="103">
                  <c:v>1.1422222222222222</c:v>
                </c:pt>
                <c:pt idx="104">
                  <c:v>1.1377777777777778</c:v>
                </c:pt>
                <c:pt idx="105">
                  <c:v>1.1333333333333333</c:v>
                </c:pt>
                <c:pt idx="106">
                  <c:v>1.1288888888888888</c:v>
                </c:pt>
                <c:pt idx="107">
                  <c:v>1.1244444444444444</c:v>
                </c:pt>
                <c:pt idx="108">
                  <c:v>1.1200000000000001</c:v>
                </c:pt>
                <c:pt idx="109">
                  <c:v>1.1155555555555556</c:v>
                </c:pt>
                <c:pt idx="110">
                  <c:v>1.1111111111111112</c:v>
                </c:pt>
                <c:pt idx="111">
                  <c:v>1.1066666666666667</c:v>
                </c:pt>
                <c:pt idx="112">
                  <c:v>1.1022222222222222</c:v>
                </c:pt>
                <c:pt idx="113">
                  <c:v>1.0977777777777777</c:v>
                </c:pt>
                <c:pt idx="114">
                  <c:v>1.0933333333333333</c:v>
                </c:pt>
                <c:pt idx="115">
                  <c:v>1.0888888888888888</c:v>
                </c:pt>
                <c:pt idx="116">
                  <c:v>1.0844444444444445</c:v>
                </c:pt>
                <c:pt idx="117">
                  <c:v>1.08</c:v>
                </c:pt>
                <c:pt idx="118">
                  <c:v>1.0755555555555556</c:v>
                </c:pt>
                <c:pt idx="119">
                  <c:v>1.0711111111111111</c:v>
                </c:pt>
                <c:pt idx="120">
                  <c:v>1.0666666666666667</c:v>
                </c:pt>
                <c:pt idx="121">
                  <c:v>1.0622222222222222</c:v>
                </c:pt>
                <c:pt idx="122">
                  <c:v>1.0577777777777777</c:v>
                </c:pt>
                <c:pt idx="123">
                  <c:v>1.0533333333333332</c:v>
                </c:pt>
                <c:pt idx="124">
                  <c:v>1.048888888888889</c:v>
                </c:pt>
                <c:pt idx="125">
                  <c:v>1.0444444444444445</c:v>
                </c:pt>
                <c:pt idx="126">
                  <c:v>1.04</c:v>
                </c:pt>
                <c:pt idx="127">
                  <c:v>1.0355555555555556</c:v>
                </c:pt>
                <c:pt idx="128">
                  <c:v>1.0311111111111111</c:v>
                </c:pt>
                <c:pt idx="129">
                  <c:v>1.0266666666666666</c:v>
                </c:pt>
                <c:pt idx="130">
                  <c:v>1.0222222222222221</c:v>
                </c:pt>
                <c:pt idx="131">
                  <c:v>1.0177777777777777</c:v>
                </c:pt>
                <c:pt idx="132">
                  <c:v>1.0133333333333334</c:v>
                </c:pt>
                <c:pt idx="133">
                  <c:v>1.0088888888888889</c:v>
                </c:pt>
                <c:pt idx="134">
                  <c:v>1.0044444444444445</c:v>
                </c:pt>
                <c:pt idx="135">
                  <c:v>1</c:v>
                </c:pt>
                <c:pt idx="136">
                  <c:v>0.99555555555555553</c:v>
                </c:pt>
                <c:pt idx="137">
                  <c:v>0.99111111111111116</c:v>
                </c:pt>
                <c:pt idx="138">
                  <c:v>0.98666666666666669</c:v>
                </c:pt>
                <c:pt idx="139">
                  <c:v>0.98222222222222222</c:v>
                </c:pt>
                <c:pt idx="140">
                  <c:v>0.97777777777777775</c:v>
                </c:pt>
                <c:pt idx="141">
                  <c:v>0.97333333333333338</c:v>
                </c:pt>
                <c:pt idx="142">
                  <c:v>0.96888888888888891</c:v>
                </c:pt>
                <c:pt idx="143">
                  <c:v>0.96444444444444444</c:v>
                </c:pt>
                <c:pt idx="144">
                  <c:v>0.96</c:v>
                </c:pt>
                <c:pt idx="145">
                  <c:v>0.9555555555555556</c:v>
                </c:pt>
                <c:pt idx="146">
                  <c:v>0.95111111111111113</c:v>
                </c:pt>
                <c:pt idx="147">
                  <c:v>0.94666666666666666</c:v>
                </c:pt>
                <c:pt idx="148">
                  <c:v>0.94222222222222218</c:v>
                </c:pt>
                <c:pt idx="149">
                  <c:v>0.93777777777777782</c:v>
                </c:pt>
                <c:pt idx="150">
                  <c:v>0.93333333333333335</c:v>
                </c:pt>
                <c:pt idx="151">
                  <c:v>0.92888888888888888</c:v>
                </c:pt>
                <c:pt idx="152">
                  <c:v>0.9244444444444444</c:v>
                </c:pt>
                <c:pt idx="153">
                  <c:v>0.92</c:v>
                </c:pt>
                <c:pt idx="154">
                  <c:v>0.91555555555555557</c:v>
                </c:pt>
                <c:pt idx="155">
                  <c:v>0.91111111111111109</c:v>
                </c:pt>
                <c:pt idx="156">
                  <c:v>0.90666666666666662</c:v>
                </c:pt>
                <c:pt idx="157">
                  <c:v>0.90222222222222226</c:v>
                </c:pt>
                <c:pt idx="158">
                  <c:v>0.89777777777777779</c:v>
                </c:pt>
                <c:pt idx="159">
                  <c:v>0.89333333333333331</c:v>
                </c:pt>
                <c:pt idx="160">
                  <c:v>0.88888888888888884</c:v>
                </c:pt>
                <c:pt idx="161">
                  <c:v>0.88444444444444448</c:v>
                </c:pt>
                <c:pt idx="162">
                  <c:v>0.88</c:v>
                </c:pt>
                <c:pt idx="163">
                  <c:v>0.87555555555555553</c:v>
                </c:pt>
                <c:pt idx="164">
                  <c:v>0.87111111111111106</c:v>
                </c:pt>
                <c:pt idx="165">
                  <c:v>0.8666666666666667</c:v>
                </c:pt>
                <c:pt idx="166">
                  <c:v>0.86222222222222222</c:v>
                </c:pt>
                <c:pt idx="167">
                  <c:v>0.85777777777777775</c:v>
                </c:pt>
                <c:pt idx="168">
                  <c:v>0.85333333333333339</c:v>
                </c:pt>
                <c:pt idx="169">
                  <c:v>0.84888888888888892</c:v>
                </c:pt>
                <c:pt idx="170">
                  <c:v>0.84444444444444444</c:v>
                </c:pt>
                <c:pt idx="171">
                  <c:v>0.84</c:v>
                </c:pt>
                <c:pt idx="172">
                  <c:v>0.83555555555555561</c:v>
                </c:pt>
                <c:pt idx="173">
                  <c:v>0.83111111111111113</c:v>
                </c:pt>
                <c:pt idx="174">
                  <c:v>0.82666666666666666</c:v>
                </c:pt>
                <c:pt idx="175">
                  <c:v>0.82222222222222219</c:v>
                </c:pt>
                <c:pt idx="176">
                  <c:v>0.81777777777777783</c:v>
                </c:pt>
                <c:pt idx="177">
                  <c:v>0.81333333333333335</c:v>
                </c:pt>
                <c:pt idx="178">
                  <c:v>0.80888888888888888</c:v>
                </c:pt>
                <c:pt idx="179">
                  <c:v>0.80444444444444441</c:v>
                </c:pt>
                <c:pt idx="180">
                  <c:v>0.8</c:v>
                </c:pt>
                <c:pt idx="181">
                  <c:v>0.79555555555555557</c:v>
                </c:pt>
                <c:pt idx="182">
                  <c:v>0.7911111111111111</c:v>
                </c:pt>
                <c:pt idx="183">
                  <c:v>0.78666666666666663</c:v>
                </c:pt>
                <c:pt idx="184">
                  <c:v>0.78222222222222226</c:v>
                </c:pt>
                <c:pt idx="185">
                  <c:v>0.77777777777777779</c:v>
                </c:pt>
                <c:pt idx="186">
                  <c:v>0.77333333333333332</c:v>
                </c:pt>
                <c:pt idx="187">
                  <c:v>0.76888888888888884</c:v>
                </c:pt>
                <c:pt idx="188">
                  <c:v>0.76444444444444448</c:v>
                </c:pt>
                <c:pt idx="189">
                  <c:v>0.76</c:v>
                </c:pt>
                <c:pt idx="190">
                  <c:v>0.75555555555555554</c:v>
                </c:pt>
                <c:pt idx="191">
                  <c:v>0.75111111111111106</c:v>
                </c:pt>
                <c:pt idx="192">
                  <c:v>0.7466666666666667</c:v>
                </c:pt>
                <c:pt idx="193">
                  <c:v>0.74222222222222223</c:v>
                </c:pt>
                <c:pt idx="194">
                  <c:v>0.73777777777777775</c:v>
                </c:pt>
                <c:pt idx="195">
                  <c:v>0.73333333333333328</c:v>
                </c:pt>
                <c:pt idx="196">
                  <c:v>0.72888888888888892</c:v>
                </c:pt>
                <c:pt idx="197">
                  <c:v>0.72444444444444445</c:v>
                </c:pt>
                <c:pt idx="198">
                  <c:v>0.72</c:v>
                </c:pt>
                <c:pt idx="199">
                  <c:v>0.7155555555555555</c:v>
                </c:pt>
                <c:pt idx="200">
                  <c:v>0.71111111111111114</c:v>
                </c:pt>
                <c:pt idx="201">
                  <c:v>0.70666666666666667</c:v>
                </c:pt>
                <c:pt idx="202">
                  <c:v>0.70222222222222219</c:v>
                </c:pt>
                <c:pt idx="203">
                  <c:v>0.69777777777777783</c:v>
                </c:pt>
                <c:pt idx="204">
                  <c:v>0.69333333333333336</c:v>
                </c:pt>
                <c:pt idx="205">
                  <c:v>0.68888888888888888</c:v>
                </c:pt>
                <c:pt idx="206">
                  <c:v>0.68444444444444441</c:v>
                </c:pt>
                <c:pt idx="207">
                  <c:v>0.68</c:v>
                </c:pt>
                <c:pt idx="208">
                  <c:v>0.67555555555555558</c:v>
                </c:pt>
                <c:pt idx="209">
                  <c:v>0.6711111111111111</c:v>
                </c:pt>
                <c:pt idx="210">
                  <c:v>0.66666666666666663</c:v>
                </c:pt>
                <c:pt idx="211">
                  <c:v>0.66222222222222227</c:v>
                </c:pt>
                <c:pt idx="212">
                  <c:v>0.65777777777777779</c:v>
                </c:pt>
                <c:pt idx="213">
                  <c:v>0.65333333333333332</c:v>
                </c:pt>
                <c:pt idx="214">
                  <c:v>0.64888888888888885</c:v>
                </c:pt>
                <c:pt idx="215">
                  <c:v>0.64444444444444449</c:v>
                </c:pt>
                <c:pt idx="216">
                  <c:v>0.64</c:v>
                </c:pt>
                <c:pt idx="217">
                  <c:v>0.63555555555555554</c:v>
                </c:pt>
                <c:pt idx="218">
                  <c:v>0.63111111111111107</c:v>
                </c:pt>
                <c:pt idx="219">
                  <c:v>0.62666666666666671</c:v>
                </c:pt>
                <c:pt idx="220">
                  <c:v>0.62222222222222223</c:v>
                </c:pt>
                <c:pt idx="221">
                  <c:v>0.61777777777777776</c:v>
                </c:pt>
                <c:pt idx="222">
                  <c:v>0.61333333333333329</c:v>
                </c:pt>
                <c:pt idx="223">
                  <c:v>0.60888888888888892</c:v>
                </c:pt>
                <c:pt idx="224">
                  <c:v>0.60444444444444445</c:v>
                </c:pt>
                <c:pt idx="225">
                  <c:v>0.6</c:v>
                </c:pt>
                <c:pt idx="226">
                  <c:v>0.5955555555555555</c:v>
                </c:pt>
                <c:pt idx="227">
                  <c:v>0.59111111111111114</c:v>
                </c:pt>
                <c:pt idx="228">
                  <c:v>0.58666666666666667</c:v>
                </c:pt>
                <c:pt idx="229">
                  <c:v>0.5822222222222222</c:v>
                </c:pt>
                <c:pt idx="230">
                  <c:v>0.57777777777777772</c:v>
                </c:pt>
                <c:pt idx="231">
                  <c:v>0.57333333333333336</c:v>
                </c:pt>
                <c:pt idx="232">
                  <c:v>0.56888888888888889</c:v>
                </c:pt>
                <c:pt idx="233">
                  <c:v>0.56444444444444442</c:v>
                </c:pt>
                <c:pt idx="234">
                  <c:v>0.56000000000000005</c:v>
                </c:pt>
                <c:pt idx="235">
                  <c:v>0.55555555555555558</c:v>
                </c:pt>
                <c:pt idx="236">
                  <c:v>0.55111111111111111</c:v>
                </c:pt>
                <c:pt idx="237">
                  <c:v>0.54666666666666663</c:v>
                </c:pt>
                <c:pt idx="238">
                  <c:v>0.54222222222222227</c:v>
                </c:pt>
                <c:pt idx="239">
                  <c:v>0.5377777777777778</c:v>
                </c:pt>
                <c:pt idx="240">
                  <c:v>0.53333333333333333</c:v>
                </c:pt>
                <c:pt idx="241">
                  <c:v>0.52888888888888885</c:v>
                </c:pt>
                <c:pt idx="242">
                  <c:v>0.52444444444444449</c:v>
                </c:pt>
                <c:pt idx="243">
                  <c:v>0.52</c:v>
                </c:pt>
                <c:pt idx="244">
                  <c:v>0.51555555555555554</c:v>
                </c:pt>
                <c:pt idx="245">
                  <c:v>0.51111111111111107</c:v>
                </c:pt>
                <c:pt idx="246">
                  <c:v>0.50666666666666671</c:v>
                </c:pt>
                <c:pt idx="247">
                  <c:v>0.50222222222222224</c:v>
                </c:pt>
                <c:pt idx="248">
                  <c:v>0.49777777777777776</c:v>
                </c:pt>
                <c:pt idx="249">
                  <c:v>0.49333333333333335</c:v>
                </c:pt>
                <c:pt idx="250">
                  <c:v>0.48888888888888887</c:v>
                </c:pt>
                <c:pt idx="251">
                  <c:v>0.48444444444444446</c:v>
                </c:pt>
                <c:pt idx="252">
                  <c:v>0.48</c:v>
                </c:pt>
                <c:pt idx="253">
                  <c:v>0.47555555555555556</c:v>
                </c:pt>
                <c:pt idx="254">
                  <c:v>0.47111111111111109</c:v>
                </c:pt>
                <c:pt idx="255">
                  <c:v>0.46666666666666667</c:v>
                </c:pt>
                <c:pt idx="256">
                  <c:v>0.4622222222222222</c:v>
                </c:pt>
                <c:pt idx="257">
                  <c:v>0.45777777777777778</c:v>
                </c:pt>
                <c:pt idx="258">
                  <c:v>0.45333333333333331</c:v>
                </c:pt>
                <c:pt idx="259">
                  <c:v>0.44888888888888889</c:v>
                </c:pt>
                <c:pt idx="260">
                  <c:v>0.44444444444444442</c:v>
                </c:pt>
                <c:pt idx="261">
                  <c:v>0.44</c:v>
                </c:pt>
                <c:pt idx="262">
                  <c:v>0.43555555555555553</c:v>
                </c:pt>
                <c:pt idx="263">
                  <c:v>0.43111111111111111</c:v>
                </c:pt>
                <c:pt idx="264">
                  <c:v>0.42666666666666669</c:v>
                </c:pt>
                <c:pt idx="265">
                  <c:v>0.42222222222222222</c:v>
                </c:pt>
                <c:pt idx="266">
                  <c:v>0.4177777777777778</c:v>
                </c:pt>
                <c:pt idx="267">
                  <c:v>0.41333333333333333</c:v>
                </c:pt>
                <c:pt idx="268">
                  <c:v>0.40888888888888891</c:v>
                </c:pt>
                <c:pt idx="269">
                  <c:v>0.40444444444444444</c:v>
                </c:pt>
                <c:pt idx="270">
                  <c:v>0.4</c:v>
                </c:pt>
                <c:pt idx="271">
                  <c:v>0.39555555555555555</c:v>
                </c:pt>
                <c:pt idx="272">
                  <c:v>0.39111111111111113</c:v>
                </c:pt>
                <c:pt idx="273">
                  <c:v>0.38666666666666666</c:v>
                </c:pt>
                <c:pt idx="274">
                  <c:v>0.38222222222222224</c:v>
                </c:pt>
                <c:pt idx="275">
                  <c:v>0.37777777777777777</c:v>
                </c:pt>
                <c:pt idx="276">
                  <c:v>0.37333333333333335</c:v>
                </c:pt>
                <c:pt idx="277">
                  <c:v>0.36888888888888888</c:v>
                </c:pt>
                <c:pt idx="278">
                  <c:v>0.36444444444444446</c:v>
                </c:pt>
                <c:pt idx="279">
                  <c:v>0.36</c:v>
                </c:pt>
                <c:pt idx="280">
                  <c:v>0.35555555555555557</c:v>
                </c:pt>
                <c:pt idx="281">
                  <c:v>0.3511111111111111</c:v>
                </c:pt>
                <c:pt idx="282">
                  <c:v>0.34666666666666668</c:v>
                </c:pt>
                <c:pt idx="283">
                  <c:v>0.34222222222222221</c:v>
                </c:pt>
                <c:pt idx="284">
                  <c:v>0.33777777777777779</c:v>
                </c:pt>
                <c:pt idx="285">
                  <c:v>0.33333333333333331</c:v>
                </c:pt>
                <c:pt idx="286">
                  <c:v>0.3288888888888889</c:v>
                </c:pt>
                <c:pt idx="287">
                  <c:v>0.32444444444444442</c:v>
                </c:pt>
                <c:pt idx="288">
                  <c:v>0.32</c:v>
                </c:pt>
                <c:pt idx="289">
                  <c:v>0.31555555555555553</c:v>
                </c:pt>
                <c:pt idx="290">
                  <c:v>0.31111111111111112</c:v>
                </c:pt>
                <c:pt idx="291">
                  <c:v>0.30666666666666664</c:v>
                </c:pt>
                <c:pt idx="292">
                  <c:v>0.30222222222222223</c:v>
                </c:pt>
                <c:pt idx="293">
                  <c:v>0.29777777777777775</c:v>
                </c:pt>
                <c:pt idx="294">
                  <c:v>0.29333333333333333</c:v>
                </c:pt>
                <c:pt idx="295">
                  <c:v>0.28888888888888886</c:v>
                </c:pt>
                <c:pt idx="296">
                  <c:v>0.28444444444444444</c:v>
                </c:pt>
                <c:pt idx="297">
                  <c:v>0.28000000000000003</c:v>
                </c:pt>
                <c:pt idx="298">
                  <c:v>0.27555555555555555</c:v>
                </c:pt>
                <c:pt idx="299">
                  <c:v>0.27111111111111114</c:v>
                </c:pt>
                <c:pt idx="300">
                  <c:v>0.26666666666666666</c:v>
                </c:pt>
                <c:pt idx="301">
                  <c:v>0.26222222222222225</c:v>
                </c:pt>
                <c:pt idx="302">
                  <c:v>0.25777777777777777</c:v>
                </c:pt>
                <c:pt idx="303">
                  <c:v>0.25333333333333335</c:v>
                </c:pt>
                <c:pt idx="304">
                  <c:v>0.24888888888888888</c:v>
                </c:pt>
                <c:pt idx="305">
                  <c:v>0.24444444444444444</c:v>
                </c:pt>
                <c:pt idx="306">
                  <c:v>0.24</c:v>
                </c:pt>
                <c:pt idx="307">
                  <c:v>0.23555555555555555</c:v>
                </c:pt>
                <c:pt idx="308">
                  <c:v>0.2311111111111111</c:v>
                </c:pt>
                <c:pt idx="309">
                  <c:v>0.22666666666666666</c:v>
                </c:pt>
                <c:pt idx="310">
                  <c:v>0.22222222222222221</c:v>
                </c:pt>
                <c:pt idx="311">
                  <c:v>0.21777777777777776</c:v>
                </c:pt>
                <c:pt idx="312">
                  <c:v>0.21333333333333335</c:v>
                </c:pt>
                <c:pt idx="313">
                  <c:v>0.2088888888888889</c:v>
                </c:pt>
                <c:pt idx="314">
                  <c:v>0.20444444444444446</c:v>
                </c:pt>
                <c:pt idx="315">
                  <c:v>0.2</c:v>
                </c:pt>
                <c:pt idx="316">
                  <c:v>0.19555555555555557</c:v>
                </c:pt>
                <c:pt idx="317">
                  <c:v>0.19111111111111112</c:v>
                </c:pt>
                <c:pt idx="318">
                  <c:v>0.18666666666666668</c:v>
                </c:pt>
                <c:pt idx="319">
                  <c:v>0.18222222222222223</c:v>
                </c:pt>
                <c:pt idx="320">
                  <c:v>0.17777777777777778</c:v>
                </c:pt>
                <c:pt idx="321">
                  <c:v>0.17333333333333334</c:v>
                </c:pt>
                <c:pt idx="322">
                  <c:v>0.16888888888888889</c:v>
                </c:pt>
                <c:pt idx="323">
                  <c:v>0.16444444444444445</c:v>
                </c:pt>
                <c:pt idx="324">
                  <c:v>0.16</c:v>
                </c:pt>
                <c:pt idx="325">
                  <c:v>0.15555555555555556</c:v>
                </c:pt>
                <c:pt idx="326">
                  <c:v>0.15111111111111111</c:v>
                </c:pt>
                <c:pt idx="327">
                  <c:v>0.14666666666666667</c:v>
                </c:pt>
                <c:pt idx="328">
                  <c:v>0.14222222222222222</c:v>
                </c:pt>
                <c:pt idx="329">
                  <c:v>0.13777777777777778</c:v>
                </c:pt>
                <c:pt idx="330">
                  <c:v>0.13333333333333333</c:v>
                </c:pt>
                <c:pt idx="331">
                  <c:v>0.12888888888888889</c:v>
                </c:pt>
                <c:pt idx="332">
                  <c:v>0.12444444444444444</c:v>
                </c:pt>
                <c:pt idx="333">
                  <c:v>0.12</c:v>
                </c:pt>
                <c:pt idx="334">
                  <c:v>0.11555555555555555</c:v>
                </c:pt>
                <c:pt idx="335">
                  <c:v>0.1111111111111111</c:v>
                </c:pt>
                <c:pt idx="336">
                  <c:v>0.10666666666666667</c:v>
                </c:pt>
                <c:pt idx="337">
                  <c:v>0.10222222222222223</c:v>
                </c:pt>
                <c:pt idx="338">
                  <c:v>9.7777777777777783E-2</c:v>
                </c:pt>
                <c:pt idx="339">
                  <c:v>9.3333333333333338E-2</c:v>
                </c:pt>
                <c:pt idx="340">
                  <c:v>8.8888888888888892E-2</c:v>
                </c:pt>
                <c:pt idx="341">
                  <c:v>8.4444444444444447E-2</c:v>
                </c:pt>
                <c:pt idx="342">
                  <c:v>0.08</c:v>
                </c:pt>
                <c:pt idx="343">
                  <c:v>7.5555555555555556E-2</c:v>
                </c:pt>
                <c:pt idx="344">
                  <c:v>7.1111111111111111E-2</c:v>
                </c:pt>
                <c:pt idx="345">
                  <c:v>6.6666666666666666E-2</c:v>
                </c:pt>
                <c:pt idx="346">
                  <c:v>6.222222222222222E-2</c:v>
                </c:pt>
                <c:pt idx="347">
                  <c:v>5.7777777777777775E-2</c:v>
                </c:pt>
                <c:pt idx="348">
                  <c:v>5.3333333333333337E-2</c:v>
                </c:pt>
                <c:pt idx="349">
                  <c:v>4.8888888888888891E-2</c:v>
                </c:pt>
                <c:pt idx="350">
                  <c:v>4.4444444444444446E-2</c:v>
                </c:pt>
                <c:pt idx="351">
                  <c:v>0.04</c:v>
                </c:pt>
                <c:pt idx="352">
                  <c:v>3.5555555555555556E-2</c:v>
                </c:pt>
                <c:pt idx="353">
                  <c:v>3.111111111111111E-2</c:v>
                </c:pt>
                <c:pt idx="354">
                  <c:v>2.6666666666666668E-2</c:v>
                </c:pt>
                <c:pt idx="355">
                  <c:v>2.2222222222222223E-2</c:v>
                </c:pt>
                <c:pt idx="356">
                  <c:v>1.7777777777777778E-2</c:v>
                </c:pt>
                <c:pt idx="357">
                  <c:v>1.3333333333333334E-2</c:v>
                </c:pt>
                <c:pt idx="358">
                  <c:v>8.8888888888888889E-3</c:v>
                </c:pt>
                <c:pt idx="359">
                  <c:v>4.4444444444444444E-3</c:v>
                </c:pt>
              </c:numCache>
            </c:numRef>
          </c:xVal>
          <c:yVal>
            <c:numRef>
              <c:f>Sheet1!$L$3:$L$362</c:f>
              <c:numCache>
                <c:formatCode>General</c:formatCode>
                <c:ptCount val="360"/>
                <c:pt idx="0">
                  <c:v>1.8919999999999999E-2</c:v>
                </c:pt>
                <c:pt idx="1">
                  <c:v>1.9539999999999998E-2</c:v>
                </c:pt>
                <c:pt idx="2">
                  <c:v>1.89E-2</c:v>
                </c:pt>
                <c:pt idx="3">
                  <c:v>1.9040000000000001E-2</c:v>
                </c:pt>
                <c:pt idx="4">
                  <c:v>1.9269999999999999E-2</c:v>
                </c:pt>
                <c:pt idx="5">
                  <c:v>1.966E-2</c:v>
                </c:pt>
                <c:pt idx="6">
                  <c:v>1.9290000000000002E-2</c:v>
                </c:pt>
                <c:pt idx="7">
                  <c:v>2.01E-2</c:v>
                </c:pt>
                <c:pt idx="8">
                  <c:v>2.026E-2</c:v>
                </c:pt>
                <c:pt idx="9">
                  <c:v>1.925E-2</c:v>
                </c:pt>
                <c:pt idx="10">
                  <c:v>1.966E-2</c:v>
                </c:pt>
                <c:pt idx="11">
                  <c:v>2.0119999999999999E-2</c:v>
                </c:pt>
                <c:pt idx="12">
                  <c:v>1.9449999999999999E-2</c:v>
                </c:pt>
                <c:pt idx="13">
                  <c:v>1.9199999999999998E-2</c:v>
                </c:pt>
                <c:pt idx="14">
                  <c:v>1.9900000000000001E-2</c:v>
                </c:pt>
                <c:pt idx="15">
                  <c:v>1.9970000000000002E-2</c:v>
                </c:pt>
                <c:pt idx="16">
                  <c:v>1.9980000000000001E-2</c:v>
                </c:pt>
                <c:pt idx="17">
                  <c:v>2.0459999999999999E-2</c:v>
                </c:pt>
                <c:pt idx="18">
                  <c:v>2.0500000000000001E-2</c:v>
                </c:pt>
                <c:pt idx="19">
                  <c:v>2.051E-2</c:v>
                </c:pt>
                <c:pt idx="20">
                  <c:v>1.9470000000000001E-2</c:v>
                </c:pt>
                <c:pt idx="21">
                  <c:v>2.1749999999999999E-2</c:v>
                </c:pt>
                <c:pt idx="22">
                  <c:v>2.1180000000000001E-2</c:v>
                </c:pt>
                <c:pt idx="23">
                  <c:v>2.035E-2</c:v>
                </c:pt>
                <c:pt idx="24">
                  <c:v>2.1649999999999999E-2</c:v>
                </c:pt>
                <c:pt idx="25">
                  <c:v>2.0740000000000001E-2</c:v>
                </c:pt>
                <c:pt idx="26">
                  <c:v>2.1340000000000001E-2</c:v>
                </c:pt>
                <c:pt idx="27">
                  <c:v>2.1489999999999999E-2</c:v>
                </c:pt>
                <c:pt idx="28">
                  <c:v>2.2519999999999998E-2</c:v>
                </c:pt>
                <c:pt idx="29">
                  <c:v>2.1409999999999998E-2</c:v>
                </c:pt>
                <c:pt idx="30">
                  <c:v>2.1989999999999999E-2</c:v>
                </c:pt>
                <c:pt idx="31">
                  <c:v>2.1479999999999999E-2</c:v>
                </c:pt>
                <c:pt idx="32">
                  <c:v>2.1430000000000001E-2</c:v>
                </c:pt>
                <c:pt idx="33">
                  <c:v>2.2270000000000002E-2</c:v>
                </c:pt>
                <c:pt idx="34">
                  <c:v>2.1409999999999998E-2</c:v>
                </c:pt>
                <c:pt idx="35">
                  <c:v>2.205E-2</c:v>
                </c:pt>
                <c:pt idx="36">
                  <c:v>2.3720000000000001E-2</c:v>
                </c:pt>
                <c:pt idx="37">
                  <c:v>2.2329999999999999E-2</c:v>
                </c:pt>
                <c:pt idx="38">
                  <c:v>2.2100000000000002E-2</c:v>
                </c:pt>
                <c:pt idx="39">
                  <c:v>2.2839999999999999E-2</c:v>
                </c:pt>
                <c:pt idx="40">
                  <c:v>2.3349999999999999E-2</c:v>
                </c:pt>
                <c:pt idx="41">
                  <c:v>2.3349999999999999E-2</c:v>
                </c:pt>
                <c:pt idx="42">
                  <c:v>2.3939999999999999E-2</c:v>
                </c:pt>
                <c:pt idx="43">
                  <c:v>2.384E-2</c:v>
                </c:pt>
                <c:pt idx="44">
                  <c:v>2.3980000000000001E-2</c:v>
                </c:pt>
                <c:pt idx="45">
                  <c:v>2.4389999999999998E-2</c:v>
                </c:pt>
                <c:pt idx="46">
                  <c:v>2.453E-2</c:v>
                </c:pt>
                <c:pt idx="47">
                  <c:v>2.3910000000000001E-2</c:v>
                </c:pt>
                <c:pt idx="48">
                  <c:v>2.4930000000000001E-2</c:v>
                </c:pt>
                <c:pt idx="49">
                  <c:v>2.4639999999999999E-2</c:v>
                </c:pt>
                <c:pt idx="50">
                  <c:v>2.6460000000000001E-2</c:v>
                </c:pt>
                <c:pt idx="51">
                  <c:v>2.6079999999999999E-2</c:v>
                </c:pt>
                <c:pt idx="52">
                  <c:v>2.547E-2</c:v>
                </c:pt>
                <c:pt idx="53">
                  <c:v>2.5409999999999999E-2</c:v>
                </c:pt>
                <c:pt idx="54">
                  <c:v>2.4889999999999999E-2</c:v>
                </c:pt>
                <c:pt idx="55">
                  <c:v>2.5950000000000001E-2</c:v>
                </c:pt>
                <c:pt idx="56">
                  <c:v>2.6550000000000001E-2</c:v>
                </c:pt>
                <c:pt idx="57">
                  <c:v>2.7439999999999999E-2</c:v>
                </c:pt>
                <c:pt idx="58">
                  <c:v>2.9270000000000001E-2</c:v>
                </c:pt>
                <c:pt idx="59">
                  <c:v>2.7150000000000001E-2</c:v>
                </c:pt>
                <c:pt idx="60">
                  <c:v>2.743E-2</c:v>
                </c:pt>
                <c:pt idx="61">
                  <c:v>2.827E-2</c:v>
                </c:pt>
                <c:pt idx="62">
                  <c:v>2.7689999999999999E-2</c:v>
                </c:pt>
                <c:pt idx="63">
                  <c:v>2.894E-2</c:v>
                </c:pt>
                <c:pt idx="64">
                  <c:v>2.937E-2</c:v>
                </c:pt>
                <c:pt idx="65">
                  <c:v>2.869E-2</c:v>
                </c:pt>
                <c:pt idx="66">
                  <c:v>2.8590000000000001E-2</c:v>
                </c:pt>
                <c:pt idx="67">
                  <c:v>2.8660000000000001E-2</c:v>
                </c:pt>
                <c:pt idx="68">
                  <c:v>2.9520000000000001E-2</c:v>
                </c:pt>
                <c:pt idx="69">
                  <c:v>3.0720000000000001E-2</c:v>
                </c:pt>
                <c:pt idx="70">
                  <c:v>3.1890000000000002E-2</c:v>
                </c:pt>
                <c:pt idx="71">
                  <c:v>3.1109999999999999E-2</c:v>
                </c:pt>
                <c:pt idx="72">
                  <c:v>3.2140000000000002E-2</c:v>
                </c:pt>
                <c:pt idx="73">
                  <c:v>3.1550000000000002E-2</c:v>
                </c:pt>
                <c:pt idx="74">
                  <c:v>3.2439999999999997E-2</c:v>
                </c:pt>
                <c:pt idx="75">
                  <c:v>3.3230000000000003E-2</c:v>
                </c:pt>
                <c:pt idx="76">
                  <c:v>3.2169999999999997E-2</c:v>
                </c:pt>
                <c:pt idx="77">
                  <c:v>3.3989999999999999E-2</c:v>
                </c:pt>
                <c:pt idx="78">
                  <c:v>3.354E-2</c:v>
                </c:pt>
                <c:pt idx="79">
                  <c:v>3.492E-2</c:v>
                </c:pt>
                <c:pt idx="80">
                  <c:v>3.5349999999999999E-2</c:v>
                </c:pt>
                <c:pt idx="81">
                  <c:v>3.6200000000000003E-2</c:v>
                </c:pt>
                <c:pt idx="82">
                  <c:v>3.6650000000000002E-2</c:v>
                </c:pt>
                <c:pt idx="83">
                  <c:v>3.7870000000000001E-2</c:v>
                </c:pt>
                <c:pt idx="84">
                  <c:v>3.594E-2</c:v>
                </c:pt>
                <c:pt idx="85">
                  <c:v>3.7780000000000001E-2</c:v>
                </c:pt>
                <c:pt idx="86">
                  <c:v>3.6479999999999999E-2</c:v>
                </c:pt>
                <c:pt idx="87">
                  <c:v>3.7490000000000002E-2</c:v>
                </c:pt>
                <c:pt idx="88">
                  <c:v>4.018E-2</c:v>
                </c:pt>
                <c:pt idx="89">
                  <c:v>3.9510000000000003E-2</c:v>
                </c:pt>
                <c:pt idx="90">
                  <c:v>3.9100000000000003E-2</c:v>
                </c:pt>
                <c:pt idx="91">
                  <c:v>4.1459999999999997E-2</c:v>
                </c:pt>
                <c:pt idx="92">
                  <c:v>4.2049999999999997E-2</c:v>
                </c:pt>
                <c:pt idx="93">
                  <c:v>4.2590000000000003E-2</c:v>
                </c:pt>
                <c:pt idx="94">
                  <c:v>4.3589999999999997E-2</c:v>
                </c:pt>
                <c:pt idx="95">
                  <c:v>4.3619999999999999E-2</c:v>
                </c:pt>
                <c:pt idx="96">
                  <c:v>4.5019999999999998E-2</c:v>
                </c:pt>
                <c:pt idx="97">
                  <c:v>4.4220000000000002E-2</c:v>
                </c:pt>
                <c:pt idx="98">
                  <c:v>4.5839999999999999E-2</c:v>
                </c:pt>
                <c:pt idx="99">
                  <c:v>4.5409999999999999E-2</c:v>
                </c:pt>
                <c:pt idx="100">
                  <c:v>5.0009999999999999E-2</c:v>
                </c:pt>
                <c:pt idx="101">
                  <c:v>4.9500000000000002E-2</c:v>
                </c:pt>
                <c:pt idx="102">
                  <c:v>5.1740000000000001E-2</c:v>
                </c:pt>
                <c:pt idx="103">
                  <c:v>5.0689999999999999E-2</c:v>
                </c:pt>
                <c:pt idx="104">
                  <c:v>5.3749999999999999E-2</c:v>
                </c:pt>
                <c:pt idx="105">
                  <c:v>5.654E-2</c:v>
                </c:pt>
                <c:pt idx="106">
                  <c:v>5.6309999999999999E-2</c:v>
                </c:pt>
                <c:pt idx="107">
                  <c:v>5.8220000000000001E-2</c:v>
                </c:pt>
                <c:pt idx="108">
                  <c:v>6.0519999999999997E-2</c:v>
                </c:pt>
                <c:pt idx="109">
                  <c:v>5.808E-2</c:v>
                </c:pt>
                <c:pt idx="110">
                  <c:v>6.5019999999999994E-2</c:v>
                </c:pt>
                <c:pt idx="111">
                  <c:v>6.2469999999999998E-2</c:v>
                </c:pt>
                <c:pt idx="112">
                  <c:v>6.5390000000000004E-2</c:v>
                </c:pt>
                <c:pt idx="113">
                  <c:v>6.6390000000000005E-2</c:v>
                </c:pt>
                <c:pt idx="114">
                  <c:v>6.9519999999999998E-2</c:v>
                </c:pt>
                <c:pt idx="115">
                  <c:v>7.2760000000000005E-2</c:v>
                </c:pt>
                <c:pt idx="116">
                  <c:v>7.6139999999999999E-2</c:v>
                </c:pt>
                <c:pt idx="117">
                  <c:v>7.7450000000000005E-2</c:v>
                </c:pt>
                <c:pt idx="118">
                  <c:v>8.0759999999999998E-2</c:v>
                </c:pt>
                <c:pt idx="119">
                  <c:v>8.0589999999999995E-2</c:v>
                </c:pt>
                <c:pt idx="120">
                  <c:v>8.5849999999999996E-2</c:v>
                </c:pt>
                <c:pt idx="121">
                  <c:v>8.7580000000000005E-2</c:v>
                </c:pt>
                <c:pt idx="122">
                  <c:v>8.7859999999999994E-2</c:v>
                </c:pt>
                <c:pt idx="123">
                  <c:v>9.4950000000000007E-2</c:v>
                </c:pt>
                <c:pt idx="124">
                  <c:v>9.5079999999999998E-2</c:v>
                </c:pt>
                <c:pt idx="125">
                  <c:v>9.9589999999999998E-2</c:v>
                </c:pt>
                <c:pt idx="126">
                  <c:v>0.10367</c:v>
                </c:pt>
                <c:pt idx="127">
                  <c:v>0.10639</c:v>
                </c:pt>
                <c:pt idx="128">
                  <c:v>0.11508</c:v>
                </c:pt>
                <c:pt idx="129">
                  <c:v>0.11953</c:v>
                </c:pt>
                <c:pt idx="130">
                  <c:v>0.11928999999999999</c:v>
                </c:pt>
                <c:pt idx="131">
                  <c:v>0.12540000000000001</c:v>
                </c:pt>
                <c:pt idx="132">
                  <c:v>0.12848000000000001</c:v>
                </c:pt>
                <c:pt idx="133">
                  <c:v>0.14485999999999999</c:v>
                </c:pt>
                <c:pt idx="134">
                  <c:v>0.15232000000000001</c:v>
                </c:pt>
                <c:pt idx="135">
                  <c:v>0.15626999999999999</c:v>
                </c:pt>
                <c:pt idx="136">
                  <c:v>0.15734999999999999</c:v>
                </c:pt>
                <c:pt idx="137">
                  <c:v>0.17629</c:v>
                </c:pt>
                <c:pt idx="138">
                  <c:v>0.18540999999999999</c:v>
                </c:pt>
                <c:pt idx="139">
                  <c:v>0.19491</c:v>
                </c:pt>
                <c:pt idx="140">
                  <c:v>0.20472000000000001</c:v>
                </c:pt>
                <c:pt idx="141">
                  <c:v>0.21077000000000001</c:v>
                </c:pt>
                <c:pt idx="142">
                  <c:v>0.2175</c:v>
                </c:pt>
                <c:pt idx="143">
                  <c:v>0.23491000000000001</c:v>
                </c:pt>
                <c:pt idx="144">
                  <c:v>0.24052000000000001</c:v>
                </c:pt>
                <c:pt idx="145">
                  <c:v>0.25086000000000003</c:v>
                </c:pt>
                <c:pt idx="146">
                  <c:v>0.26112000000000002</c:v>
                </c:pt>
                <c:pt idx="147">
                  <c:v>0.27650999999999998</c:v>
                </c:pt>
                <c:pt idx="148">
                  <c:v>0.28602</c:v>
                </c:pt>
                <c:pt idx="149">
                  <c:v>0.29383999999999999</c:v>
                </c:pt>
                <c:pt idx="150">
                  <c:v>0.29759000000000002</c:v>
                </c:pt>
                <c:pt idx="151">
                  <c:v>0.31019000000000002</c:v>
                </c:pt>
                <c:pt idx="152">
                  <c:v>0.32013999999999998</c:v>
                </c:pt>
                <c:pt idx="153">
                  <c:v>0.32466</c:v>
                </c:pt>
                <c:pt idx="154">
                  <c:v>0.33510000000000001</c:v>
                </c:pt>
                <c:pt idx="155">
                  <c:v>0.34639999999999999</c:v>
                </c:pt>
                <c:pt idx="156">
                  <c:v>0.35657</c:v>
                </c:pt>
                <c:pt idx="157">
                  <c:v>0.36188999999999999</c:v>
                </c:pt>
                <c:pt idx="158">
                  <c:v>0.37480000000000002</c:v>
                </c:pt>
                <c:pt idx="159">
                  <c:v>0.38364999999999999</c:v>
                </c:pt>
                <c:pt idx="160">
                  <c:v>0.38812000000000002</c:v>
                </c:pt>
                <c:pt idx="161">
                  <c:v>0.39633000000000002</c:v>
                </c:pt>
                <c:pt idx="162">
                  <c:v>0.40061000000000002</c:v>
                </c:pt>
                <c:pt idx="163">
                  <c:v>0.40748000000000001</c:v>
                </c:pt>
                <c:pt idx="164">
                  <c:v>0.41682999999999998</c:v>
                </c:pt>
                <c:pt idx="165">
                  <c:v>0.42635000000000001</c:v>
                </c:pt>
                <c:pt idx="166">
                  <c:v>0.43398999999999999</c:v>
                </c:pt>
                <c:pt idx="167">
                  <c:v>0.43807000000000001</c:v>
                </c:pt>
                <c:pt idx="168">
                  <c:v>0.44553999999999999</c:v>
                </c:pt>
                <c:pt idx="169">
                  <c:v>0.44934000000000002</c:v>
                </c:pt>
                <c:pt idx="170">
                  <c:v>0.45727000000000001</c:v>
                </c:pt>
                <c:pt idx="171">
                  <c:v>0.46528999999999998</c:v>
                </c:pt>
                <c:pt idx="172">
                  <c:v>0.47009000000000001</c:v>
                </c:pt>
                <c:pt idx="173">
                  <c:v>0.47495999999999999</c:v>
                </c:pt>
                <c:pt idx="174">
                  <c:v>0.48218</c:v>
                </c:pt>
                <c:pt idx="175">
                  <c:v>0.49320999999999998</c:v>
                </c:pt>
                <c:pt idx="176">
                  <c:v>0.49922</c:v>
                </c:pt>
                <c:pt idx="177">
                  <c:v>0.50583</c:v>
                </c:pt>
                <c:pt idx="178">
                  <c:v>0.51166999999999996</c:v>
                </c:pt>
                <c:pt idx="179">
                  <c:v>0.51722999999999997</c:v>
                </c:pt>
                <c:pt idx="180">
                  <c:v>0.52039999999999997</c:v>
                </c:pt>
                <c:pt idx="181">
                  <c:v>0.52703999999999995</c:v>
                </c:pt>
                <c:pt idx="182">
                  <c:v>0.53075000000000006</c:v>
                </c:pt>
                <c:pt idx="183">
                  <c:v>0.53366000000000002</c:v>
                </c:pt>
                <c:pt idx="184">
                  <c:v>0.53949000000000003</c:v>
                </c:pt>
                <c:pt idx="185">
                  <c:v>0.54708999999999997</c:v>
                </c:pt>
                <c:pt idx="186">
                  <c:v>0.55562999999999996</c:v>
                </c:pt>
                <c:pt idx="187">
                  <c:v>0.56120000000000003</c:v>
                </c:pt>
                <c:pt idx="188">
                  <c:v>0.5655</c:v>
                </c:pt>
                <c:pt idx="189">
                  <c:v>0.56869999999999998</c:v>
                </c:pt>
                <c:pt idx="190">
                  <c:v>0.57340000000000002</c:v>
                </c:pt>
                <c:pt idx="191">
                  <c:v>0.57989999999999997</c:v>
                </c:pt>
                <c:pt idx="192">
                  <c:v>0.58574999999999999</c:v>
                </c:pt>
                <c:pt idx="193">
                  <c:v>0.58921999999999997</c:v>
                </c:pt>
                <c:pt idx="194">
                  <c:v>0.59423000000000004</c:v>
                </c:pt>
                <c:pt idx="195">
                  <c:v>0.59753000000000001</c:v>
                </c:pt>
                <c:pt idx="196">
                  <c:v>0.60267999999999999</c:v>
                </c:pt>
                <c:pt idx="197">
                  <c:v>0.60758999999999996</c:v>
                </c:pt>
                <c:pt idx="198">
                  <c:v>0.61040000000000005</c:v>
                </c:pt>
                <c:pt idx="199">
                  <c:v>0.61529999999999996</c:v>
                </c:pt>
                <c:pt idx="200">
                  <c:v>0.61839</c:v>
                </c:pt>
                <c:pt idx="201">
                  <c:v>0.62256999999999996</c:v>
                </c:pt>
                <c:pt idx="202">
                  <c:v>0.62829000000000002</c:v>
                </c:pt>
                <c:pt idx="203">
                  <c:v>0.63261000000000001</c:v>
                </c:pt>
                <c:pt idx="204">
                  <c:v>0.63841000000000003</c:v>
                </c:pt>
                <c:pt idx="205">
                  <c:v>0.64346000000000003</c:v>
                </c:pt>
                <c:pt idx="206">
                  <c:v>0.64751000000000003</c:v>
                </c:pt>
                <c:pt idx="207">
                  <c:v>0.65249000000000001</c:v>
                </c:pt>
                <c:pt idx="208">
                  <c:v>0.65598000000000001</c:v>
                </c:pt>
                <c:pt idx="209">
                  <c:v>0.65924000000000005</c:v>
                </c:pt>
                <c:pt idx="210">
                  <c:v>0.66588000000000003</c:v>
                </c:pt>
                <c:pt idx="211">
                  <c:v>0.67122000000000004</c:v>
                </c:pt>
                <c:pt idx="212">
                  <c:v>0.67695000000000005</c:v>
                </c:pt>
                <c:pt idx="213">
                  <c:v>0.68054999999999999</c:v>
                </c:pt>
                <c:pt idx="214">
                  <c:v>0.68459999999999999</c:v>
                </c:pt>
                <c:pt idx="215">
                  <c:v>0.68913000000000002</c:v>
                </c:pt>
                <c:pt idx="216">
                  <c:v>0.69262999999999997</c:v>
                </c:pt>
                <c:pt idx="217">
                  <c:v>0.69638</c:v>
                </c:pt>
                <c:pt idx="218">
                  <c:v>0.69925999999999999</c:v>
                </c:pt>
                <c:pt idx="219">
                  <c:v>0.70423000000000002</c:v>
                </c:pt>
                <c:pt idx="220">
                  <c:v>0.70835000000000004</c:v>
                </c:pt>
                <c:pt idx="221">
                  <c:v>0.71123000000000003</c:v>
                </c:pt>
                <c:pt idx="222">
                  <c:v>0.71540000000000004</c:v>
                </c:pt>
                <c:pt idx="223">
                  <c:v>0.71804000000000001</c:v>
                </c:pt>
                <c:pt idx="224">
                  <c:v>0.72297</c:v>
                </c:pt>
                <c:pt idx="225">
                  <c:v>0.72721000000000002</c:v>
                </c:pt>
                <c:pt idx="226">
                  <c:v>0.73011999999999999</c:v>
                </c:pt>
                <c:pt idx="227">
                  <c:v>0.73397000000000001</c:v>
                </c:pt>
                <c:pt idx="228">
                  <c:v>0.73575000000000002</c:v>
                </c:pt>
                <c:pt idx="229">
                  <c:v>0.74077000000000004</c:v>
                </c:pt>
                <c:pt idx="230">
                  <c:v>0.74495</c:v>
                </c:pt>
                <c:pt idx="231">
                  <c:v>0.74792000000000003</c:v>
                </c:pt>
                <c:pt idx="232">
                  <c:v>0.75114999999999998</c:v>
                </c:pt>
                <c:pt idx="233">
                  <c:v>0.75624999999999998</c:v>
                </c:pt>
                <c:pt idx="234">
                  <c:v>0.76029999999999998</c:v>
                </c:pt>
                <c:pt idx="235">
                  <c:v>0.76405999999999996</c:v>
                </c:pt>
                <c:pt idx="236">
                  <c:v>0.76683000000000001</c:v>
                </c:pt>
                <c:pt idx="237">
                  <c:v>0.77061999999999997</c:v>
                </c:pt>
                <c:pt idx="238">
                  <c:v>0.77349000000000001</c:v>
                </c:pt>
                <c:pt idx="239">
                  <c:v>0.77739999999999998</c:v>
                </c:pt>
                <c:pt idx="240">
                  <c:v>0.78188999999999997</c:v>
                </c:pt>
                <c:pt idx="241">
                  <c:v>0.78366999999999998</c:v>
                </c:pt>
                <c:pt idx="242">
                  <c:v>0.78832000000000002</c:v>
                </c:pt>
                <c:pt idx="243">
                  <c:v>0.79135999999999995</c:v>
                </c:pt>
                <c:pt idx="244">
                  <c:v>0.79505999999999999</c:v>
                </c:pt>
                <c:pt idx="245">
                  <c:v>0.79779999999999995</c:v>
                </c:pt>
                <c:pt idx="246">
                  <c:v>0.80208999999999997</c:v>
                </c:pt>
                <c:pt idx="247">
                  <c:v>0.80511999999999995</c:v>
                </c:pt>
                <c:pt idx="248">
                  <c:v>0.80876999999999999</c:v>
                </c:pt>
                <c:pt idx="249">
                  <c:v>0.81284000000000001</c:v>
                </c:pt>
                <c:pt idx="250">
                  <c:v>0.81637000000000004</c:v>
                </c:pt>
                <c:pt idx="251">
                  <c:v>0.81947000000000003</c:v>
                </c:pt>
                <c:pt idx="252">
                  <c:v>0.82188000000000005</c:v>
                </c:pt>
                <c:pt idx="253">
                  <c:v>0.82540000000000002</c:v>
                </c:pt>
                <c:pt idx="254">
                  <c:v>0.82855999999999996</c:v>
                </c:pt>
                <c:pt idx="255">
                  <c:v>0.83237000000000005</c:v>
                </c:pt>
                <c:pt idx="256">
                  <c:v>0.83420000000000005</c:v>
                </c:pt>
                <c:pt idx="257">
                  <c:v>0.83703000000000005</c:v>
                </c:pt>
                <c:pt idx="258">
                  <c:v>0.84089000000000003</c:v>
                </c:pt>
                <c:pt idx="259">
                  <c:v>0.84301999999999999</c:v>
                </c:pt>
                <c:pt idx="260">
                  <c:v>0.84662000000000004</c:v>
                </c:pt>
                <c:pt idx="261">
                  <c:v>0.84957000000000005</c:v>
                </c:pt>
                <c:pt idx="262">
                  <c:v>0.85189999999999999</c:v>
                </c:pt>
                <c:pt idx="263">
                  <c:v>0.85509000000000002</c:v>
                </c:pt>
                <c:pt idx="264">
                  <c:v>0.85795999999999994</c:v>
                </c:pt>
                <c:pt idx="265">
                  <c:v>0.86116999999999999</c:v>
                </c:pt>
                <c:pt idx="266">
                  <c:v>0.86331000000000002</c:v>
                </c:pt>
                <c:pt idx="267">
                  <c:v>0.86677999999999999</c:v>
                </c:pt>
                <c:pt idx="268">
                  <c:v>0.86980000000000002</c:v>
                </c:pt>
                <c:pt idx="269">
                  <c:v>0.87214000000000003</c:v>
                </c:pt>
                <c:pt idx="270">
                  <c:v>0.87502000000000002</c:v>
                </c:pt>
                <c:pt idx="271">
                  <c:v>0.87721000000000005</c:v>
                </c:pt>
                <c:pt idx="272">
                  <c:v>0.87919999999999998</c:v>
                </c:pt>
                <c:pt idx="273">
                  <c:v>0.88227</c:v>
                </c:pt>
                <c:pt idx="274">
                  <c:v>0.88392999999999999</c:v>
                </c:pt>
                <c:pt idx="275">
                  <c:v>0.88685000000000003</c:v>
                </c:pt>
                <c:pt idx="276">
                  <c:v>0.88932999999999995</c:v>
                </c:pt>
                <c:pt idx="277">
                  <c:v>0.89173000000000002</c:v>
                </c:pt>
                <c:pt idx="278">
                  <c:v>0.89490999999999998</c:v>
                </c:pt>
                <c:pt idx="279">
                  <c:v>0.89722000000000002</c:v>
                </c:pt>
                <c:pt idx="280">
                  <c:v>0.89968000000000004</c:v>
                </c:pt>
                <c:pt idx="281">
                  <c:v>0.90220999999999996</c:v>
                </c:pt>
                <c:pt idx="282">
                  <c:v>0.90461000000000003</c:v>
                </c:pt>
                <c:pt idx="283">
                  <c:v>0.90680000000000005</c:v>
                </c:pt>
                <c:pt idx="284">
                  <c:v>0.90893999999999997</c:v>
                </c:pt>
                <c:pt idx="285">
                  <c:v>0.91139000000000003</c:v>
                </c:pt>
                <c:pt idx="286">
                  <c:v>0.91361000000000003</c:v>
                </c:pt>
                <c:pt idx="287">
                  <c:v>0.91586000000000001</c:v>
                </c:pt>
                <c:pt idx="288">
                  <c:v>0.91788999999999998</c:v>
                </c:pt>
                <c:pt idx="289">
                  <c:v>0.92030000000000001</c:v>
                </c:pt>
                <c:pt idx="290">
                  <c:v>0.92249000000000003</c:v>
                </c:pt>
                <c:pt idx="291">
                  <c:v>0.92445999999999995</c:v>
                </c:pt>
                <c:pt idx="292">
                  <c:v>0.92659999999999998</c:v>
                </c:pt>
                <c:pt idx="293">
                  <c:v>0.92878000000000005</c:v>
                </c:pt>
                <c:pt idx="294">
                  <c:v>0.93103999999999998</c:v>
                </c:pt>
                <c:pt idx="295">
                  <c:v>0.93310999999999999</c:v>
                </c:pt>
                <c:pt idx="296">
                  <c:v>0.93503999999999998</c:v>
                </c:pt>
                <c:pt idx="297">
                  <c:v>0.93711999999999995</c:v>
                </c:pt>
                <c:pt idx="298">
                  <c:v>0.93872999999999995</c:v>
                </c:pt>
                <c:pt idx="299">
                  <c:v>0.94072</c:v>
                </c:pt>
                <c:pt idx="300">
                  <c:v>0.94269999999999998</c:v>
                </c:pt>
                <c:pt idx="301">
                  <c:v>0.94452000000000003</c:v>
                </c:pt>
                <c:pt idx="302">
                  <c:v>0.94672999999999996</c:v>
                </c:pt>
                <c:pt idx="303">
                  <c:v>0.94806999999999997</c:v>
                </c:pt>
                <c:pt idx="304">
                  <c:v>0.94996000000000003</c:v>
                </c:pt>
                <c:pt idx="305">
                  <c:v>0.95182</c:v>
                </c:pt>
                <c:pt idx="306">
                  <c:v>0.95326</c:v>
                </c:pt>
                <c:pt idx="307">
                  <c:v>0.95508000000000004</c:v>
                </c:pt>
                <c:pt idx="308">
                  <c:v>0.95657999999999999</c:v>
                </c:pt>
                <c:pt idx="309">
                  <c:v>0.95816999999999997</c:v>
                </c:pt>
                <c:pt idx="310">
                  <c:v>0.95999000000000001</c:v>
                </c:pt>
                <c:pt idx="311">
                  <c:v>0.96153999999999995</c:v>
                </c:pt>
                <c:pt idx="312">
                  <c:v>0.96323999999999999</c:v>
                </c:pt>
                <c:pt idx="313">
                  <c:v>0.96455000000000002</c:v>
                </c:pt>
                <c:pt idx="314">
                  <c:v>0.96611000000000002</c:v>
                </c:pt>
                <c:pt idx="315">
                  <c:v>0.96738999999999997</c:v>
                </c:pt>
                <c:pt idx="316">
                  <c:v>0.96882999999999997</c:v>
                </c:pt>
                <c:pt idx="317">
                  <c:v>0.97019999999999995</c:v>
                </c:pt>
                <c:pt idx="318">
                  <c:v>0.97155999999999998</c:v>
                </c:pt>
                <c:pt idx="319">
                  <c:v>0.97284000000000004</c:v>
                </c:pt>
                <c:pt idx="320">
                  <c:v>0.97413000000000005</c:v>
                </c:pt>
                <c:pt idx="321">
                  <c:v>0.97538000000000002</c:v>
                </c:pt>
                <c:pt idx="322">
                  <c:v>0.97662000000000004</c:v>
                </c:pt>
                <c:pt idx="323">
                  <c:v>0.97792000000000001</c:v>
                </c:pt>
                <c:pt idx="324">
                  <c:v>0.97906000000000004</c:v>
                </c:pt>
                <c:pt idx="325">
                  <c:v>0.98021000000000003</c:v>
                </c:pt>
                <c:pt idx="326">
                  <c:v>0.98129</c:v>
                </c:pt>
                <c:pt idx="327">
                  <c:v>0.98233000000000004</c:v>
                </c:pt>
                <c:pt idx="328">
                  <c:v>0.98341999999999996</c:v>
                </c:pt>
                <c:pt idx="329">
                  <c:v>0.98446999999999996</c:v>
                </c:pt>
                <c:pt idx="330">
                  <c:v>0.98553000000000002</c:v>
                </c:pt>
                <c:pt idx="331">
                  <c:v>0.98646</c:v>
                </c:pt>
                <c:pt idx="332">
                  <c:v>0.98724000000000001</c:v>
                </c:pt>
                <c:pt idx="333">
                  <c:v>0.98816000000000004</c:v>
                </c:pt>
                <c:pt idx="334">
                  <c:v>0.98907</c:v>
                </c:pt>
                <c:pt idx="335">
                  <c:v>0.98987000000000003</c:v>
                </c:pt>
                <c:pt idx="336">
                  <c:v>0.99065999999999999</c:v>
                </c:pt>
                <c:pt idx="337">
                  <c:v>0.99145000000000005</c:v>
                </c:pt>
                <c:pt idx="338">
                  <c:v>0.99221000000000004</c:v>
                </c:pt>
                <c:pt idx="339">
                  <c:v>0.99287000000000003</c:v>
                </c:pt>
                <c:pt idx="340">
                  <c:v>0.99355000000000004</c:v>
                </c:pt>
                <c:pt idx="341">
                  <c:v>0.99414000000000002</c:v>
                </c:pt>
                <c:pt idx="342">
                  <c:v>0.99475000000000002</c:v>
                </c:pt>
                <c:pt idx="343">
                  <c:v>0.99531000000000003</c:v>
                </c:pt>
                <c:pt idx="344">
                  <c:v>0.99587999999999999</c:v>
                </c:pt>
                <c:pt idx="345">
                  <c:v>0.99634999999999996</c:v>
                </c:pt>
                <c:pt idx="346">
                  <c:v>0.99682000000000004</c:v>
                </c:pt>
                <c:pt idx="347">
                  <c:v>0.99726999999999999</c:v>
                </c:pt>
                <c:pt idx="348">
                  <c:v>0.99765999999999999</c:v>
                </c:pt>
                <c:pt idx="349">
                  <c:v>0.99804000000000004</c:v>
                </c:pt>
                <c:pt idx="350">
                  <c:v>0.99836999999999998</c:v>
                </c:pt>
                <c:pt idx="351">
                  <c:v>0.99868000000000001</c:v>
                </c:pt>
                <c:pt idx="352">
                  <c:v>0.99895</c:v>
                </c:pt>
                <c:pt idx="353">
                  <c:v>0.99919999999999998</c:v>
                </c:pt>
                <c:pt idx="354">
                  <c:v>0.99941000000000002</c:v>
                </c:pt>
                <c:pt idx="355">
                  <c:v>0.99958999999999998</c:v>
                </c:pt>
                <c:pt idx="356">
                  <c:v>0.99973000000000001</c:v>
                </c:pt>
                <c:pt idx="357">
                  <c:v>0.99985000000000002</c:v>
                </c:pt>
                <c:pt idx="358">
                  <c:v>0.99992999999999999</c:v>
                </c:pt>
                <c:pt idx="359">
                  <c:v>0.99997999999999998</c:v>
                </c:pt>
              </c:numCache>
            </c:numRef>
          </c:yVal>
          <c:smooth val="1"/>
        </c:ser>
        <c:dLbls>
          <c:showLegendKey val="0"/>
          <c:showVal val="0"/>
          <c:showCatName val="0"/>
          <c:showSerName val="0"/>
          <c:showPercent val="0"/>
          <c:showBubbleSize val="0"/>
        </c:dLbls>
        <c:axId val="2128982384"/>
        <c:axId val="2128976944"/>
      </c:scatterChart>
      <c:valAx>
        <c:axId val="21289823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n/n_crit</a:t>
                </a:r>
              </a:p>
            </c:rich>
          </c:tx>
          <c:layout>
            <c:manualLayout>
              <c:xMode val="edge"/>
              <c:yMode val="edge"/>
              <c:x val="0.8634776185012395"/>
              <c:y val="0.825409490427588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976944"/>
        <c:crosses val="autoZero"/>
        <c:crossBetween val="midCat"/>
      </c:valAx>
      <c:valAx>
        <c:axId val="212897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l-GR" sz="1600"/>
                  <a:t>φ</a:t>
                </a:r>
                <a:endParaRPr lang="en-US"/>
              </a:p>
            </c:rich>
          </c:tx>
          <c:layout>
            <c:manualLayout>
              <c:xMode val="edge"/>
              <c:yMode val="edge"/>
              <c:x val="3.1867385737967428E-2"/>
              <c:y val="7.4216015312096845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982384"/>
        <c:crosses val="autoZero"/>
        <c:crossBetween val="midCat"/>
      </c:valAx>
      <c:spPr>
        <a:noFill/>
        <a:ln>
          <a:noFill/>
        </a:ln>
        <a:effectLst/>
      </c:spPr>
    </c:plotArea>
    <c:legend>
      <c:legendPos val="r"/>
      <c:layout>
        <c:manualLayout>
          <c:xMode val="edge"/>
          <c:yMode val="edge"/>
          <c:x val="0.71652712160979881"/>
          <c:y val="0.15798556430446195"/>
          <c:w val="0.18191934117723205"/>
          <c:h val="0.201572280213880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4-06-15T23:47:22.986" idx="1">
    <p:pos x="10" y="10"/>
    <p:text>where ; DB; D2 and DT are all positive, 
&lt;0 in the disordered phase and 
&gt;0 in
the ordered state (in mean eld theory). The origin of the various terms is as follows:
the  terms on the left-hand side of Eq. (1) are the analog of the usual convective
derivative of the coarse-grained velocity eld C in the Navier{Stokes equation. Here
the absence of Galilean invariance allows all three combinations of one spatial gradient
and two velocities that transform like vectors (if Galilean invariance did hold, it would
force 2 = 3 = 0 and 1 = 1). However, Galilean invariance does not hold, and so
all three coecients are non-zero phenomenological parameters whose non-universal
values are determined by the microscopic rules. The 
 and  terms simply make
Y. Tu / Physica A 281 (2000) 30 { 40 33
the local C have a non-zero magnitude (=
p
=) in the ordered phase, where 
&gt;0,
they resemble the terms in time-dependent Ginzburg{Landau (TDGL) equation de-
scribing the second-order ferromagnetic to paramagnetic phase transition. DL;1;2 are the
di
usion constants (or viscosities) re
ecting the tendency of a localized 
uctuation in
the velocities to spread out because of the coupling between neighboring boids. The f
term is a random driving force representing the noise. We assume it is Gaussian with
white noise correlations
hfi(r; t)fj(r0; t0)i=ijd(r − r0)(t − t0) ; (4)
where  is a constant, and i; j denote Cartesian components. Finally, P is the pressure,
where =−0, which tends to maintain the local number density (r) at its mean
value 0. The nal Eq. (3) is just conservation of boids.
Symmetry allows any of the phenomenological coecients i; 
; n; ; Di in
Eqs. (1) and (2) to be functions of the squared magnitude jCj2 of the velocity, and of
the density  as well.</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4-06-16T00:04:37.110" idx="2">
    <p:pos x="146" y="146"/>
    <p:text>whereas the third term corresponds to the
usual viscous term,</p:text>
    <p:extLst>
      <p:ext uri="{C676402C-5697-4E1C-873F-D02D1690AC5C}">
        <p15:threadingInfo xmlns:p15="http://schemas.microsoft.com/office/powerpoint/2012/main" timeZoneBias="-1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701952-5994-42F7-8161-847AA0E0010F}"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93242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001564-026E-47A9-9C9E-94F30BE0DE9A}"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389638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367938-2E09-4318-A41F-904EA71D4FC0}"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03EB796-8B41-466E-940D-DE09D498FDB5}" type="slidenum">
              <a:rPr lang="ru-RU" smtClean="0"/>
              <a:t>‹#›</a:t>
            </a:fld>
            <a:endParaRPr lang="ru-RU"/>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30370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950D3F-2EBF-4A95-80EC-C5DD3DF86FE7}"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294934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5DF2E79-760A-4B1B-817F-D2523570CCE7}"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03EB796-8B41-466E-940D-DE09D498FDB5}" type="slidenum">
              <a:rPr lang="ru-RU" smtClean="0"/>
              <a:t>‹#›</a:t>
            </a:fld>
            <a:endParaRPr lang="ru-RU"/>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281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870B07B-35FF-40BF-87B7-26E3D622CE69}"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2403209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E83779-0FC6-426C-92EC-863F9BCA79D7}"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1160853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44BF1C-1B59-4A81-A690-26546DF49EA5}"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391976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341CBA-68C0-4E06-B560-98C37201FE99}"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313245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E4877E-ACAE-4882-910F-E5EA9680626B}" type="datetime1">
              <a:rPr lang="ru-RU" smtClean="0"/>
              <a:t>15.06.2014</a:t>
            </a:fld>
            <a:endParaRPr lang="ru-RU"/>
          </a:p>
        </p:txBody>
      </p:sp>
      <p:sp>
        <p:nvSpPr>
          <p:cNvPr id="5" name="Footer Placeholder 4"/>
          <p:cNvSpPr>
            <a:spLocks noGrp="1"/>
          </p:cNvSpPr>
          <p:nvPr>
            <p:ph type="ftr" sz="quarter" idx="11"/>
          </p:nvPr>
        </p:nvSpPr>
        <p:spPr/>
        <p:txBody>
          <a:bodyPr/>
          <a:lstStyle/>
          <a:p>
            <a:endParaRPr lang="ru-RU"/>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3075671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6232D99-795E-47F4-9E7F-CB1DD10FB1E7}"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2822637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3CC6F1-DD36-4932-9CF1-EE7B835688A8}" type="datetime1">
              <a:rPr lang="ru-RU" smtClean="0"/>
              <a:t>15.06.2014</a:t>
            </a:fld>
            <a:endParaRPr lang="ru-RU"/>
          </a:p>
        </p:txBody>
      </p:sp>
      <p:sp>
        <p:nvSpPr>
          <p:cNvPr id="8" name="Footer Placeholder 7"/>
          <p:cNvSpPr>
            <a:spLocks noGrp="1"/>
          </p:cNvSpPr>
          <p:nvPr>
            <p:ph type="ftr" sz="quarter" idx="11"/>
          </p:nvPr>
        </p:nvSpPr>
        <p:spPr/>
        <p:txBody>
          <a:bodyPr/>
          <a:lstStyle/>
          <a:p>
            <a:endParaRPr lang="ru-RU"/>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412149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0FB16F-5531-4263-9785-5179F9A1D161}" type="datetime1">
              <a:rPr lang="ru-RU" smtClean="0"/>
              <a:t>15.06.2014</a:t>
            </a:fld>
            <a:endParaRPr lang="ru-RU"/>
          </a:p>
        </p:txBody>
      </p:sp>
      <p:sp>
        <p:nvSpPr>
          <p:cNvPr id="4" name="Footer Placeholder 3"/>
          <p:cNvSpPr>
            <a:spLocks noGrp="1"/>
          </p:cNvSpPr>
          <p:nvPr>
            <p:ph type="ftr" sz="quarter" idx="11"/>
          </p:nvPr>
        </p:nvSpPr>
        <p:spPr/>
        <p:txBody>
          <a:bodyPr/>
          <a:lstStyle/>
          <a:p>
            <a:endParaRPr lang="ru-RU"/>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311804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DBEDD7-F8AB-4AFB-8D03-2BB1FB00E30B}" type="datetime1">
              <a:rPr lang="ru-RU" smtClean="0"/>
              <a:t>15.06.2014</a:t>
            </a:fld>
            <a:endParaRPr lang="ru-RU"/>
          </a:p>
        </p:txBody>
      </p:sp>
      <p:sp>
        <p:nvSpPr>
          <p:cNvPr id="3" name="Footer Placeholder 2"/>
          <p:cNvSpPr>
            <a:spLocks noGrp="1"/>
          </p:cNvSpPr>
          <p:nvPr>
            <p:ph type="ftr" sz="quarter" idx="11"/>
          </p:nvPr>
        </p:nvSpPr>
        <p:spPr/>
        <p:txBody>
          <a:bodyPr/>
          <a:lstStyle/>
          <a:p>
            <a:endParaRPr lang="ru-RU"/>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1096939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F337BD-4EB0-40B3-996E-4E8D6E24D2C6}"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105349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57296-E9FE-4626-87A1-EE739DA21A53}" type="datetime1">
              <a:rPr lang="ru-RU" smtClean="0"/>
              <a:t>15.06.2014</a:t>
            </a:fld>
            <a:endParaRPr lang="ru-RU"/>
          </a:p>
        </p:txBody>
      </p:sp>
      <p:sp>
        <p:nvSpPr>
          <p:cNvPr id="6" name="Footer Placeholder 5"/>
          <p:cNvSpPr>
            <a:spLocks noGrp="1"/>
          </p:cNvSpPr>
          <p:nvPr>
            <p:ph type="ftr" sz="quarter" idx="11"/>
          </p:nvPr>
        </p:nvSpPr>
        <p:spPr/>
        <p:txBody>
          <a:bodyPr/>
          <a:lstStyle/>
          <a:p>
            <a:endParaRPr lang="ru-RU"/>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03EB796-8B41-466E-940D-DE09D498FDB5}" type="slidenum">
              <a:rPr lang="ru-RU" smtClean="0"/>
              <a:t>‹#›</a:t>
            </a:fld>
            <a:endParaRPr lang="ru-RU"/>
          </a:p>
        </p:txBody>
      </p:sp>
    </p:spTree>
    <p:extLst>
      <p:ext uri="{BB962C8B-B14F-4D97-AF65-F5344CB8AC3E}">
        <p14:creationId xmlns:p14="http://schemas.microsoft.com/office/powerpoint/2010/main" val="175703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F01986CB-9EB6-4AD8-B7BD-65C445DBBB8B}" type="datetime1">
              <a:rPr lang="ru-RU" smtClean="0"/>
              <a:t>15.06.2014</a:t>
            </a:fld>
            <a:endParaRPr lang="ru-RU"/>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203EB796-8B41-466E-940D-DE09D498FDB5}" type="slidenum">
              <a:rPr lang="ru-RU" smtClean="0"/>
              <a:t>‹#›</a:t>
            </a:fld>
            <a:endParaRPr lang="ru-RU"/>
          </a:p>
        </p:txBody>
      </p:sp>
    </p:spTree>
    <p:extLst>
      <p:ext uri="{BB962C8B-B14F-4D97-AF65-F5344CB8AC3E}">
        <p14:creationId xmlns:p14="http://schemas.microsoft.com/office/powerpoint/2010/main" val="3767070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ru-RU" sz="4000" b="1" dirty="0"/>
              <a:t>Компьютерное моделирование </a:t>
            </a:r>
            <a:r>
              <a:rPr lang="ru-RU" sz="4000" b="1" dirty="0" smtClean="0"/>
              <a:t>самодвижущихся </a:t>
            </a:r>
            <a:r>
              <a:rPr lang="ru-RU" sz="4000" b="1" dirty="0"/>
              <a:t>частиц по модели </a:t>
            </a:r>
            <a:r>
              <a:rPr lang="en-US" sz="4000" b="1" dirty="0" err="1"/>
              <a:t>Vicsek</a:t>
            </a:r>
            <a:r>
              <a:rPr lang="ru-RU" sz="4000" b="1" dirty="0"/>
              <a:t>.</a:t>
            </a:r>
            <a:endParaRPr lang="uk-UA" sz="4000" dirty="0"/>
          </a:p>
        </p:txBody>
      </p:sp>
      <p:sp>
        <p:nvSpPr>
          <p:cNvPr id="3" name="Subtitle 2"/>
          <p:cNvSpPr>
            <a:spLocks noGrp="1"/>
          </p:cNvSpPr>
          <p:nvPr>
            <p:ph type="subTitle" idx="1"/>
          </p:nvPr>
        </p:nvSpPr>
        <p:spPr/>
        <p:txBody>
          <a:bodyPr/>
          <a:lstStyle/>
          <a:p>
            <a:r>
              <a:rPr lang="ru-RU" dirty="0" smtClean="0"/>
              <a:t>Студ. 4 курса Полевой М. Н.</a:t>
            </a:r>
          </a:p>
          <a:p>
            <a:r>
              <a:rPr lang="ru-RU" dirty="0" smtClean="0"/>
              <a:t>Научный руководитель проф. </a:t>
            </a:r>
            <a:r>
              <a:rPr lang="ru-RU" dirty="0" err="1" smtClean="0"/>
              <a:t>Кулинский</a:t>
            </a:r>
            <a:r>
              <a:rPr lang="ru-RU" dirty="0" smtClean="0"/>
              <a:t> В. Л.</a:t>
            </a:r>
            <a:endParaRPr lang="ru-RU" dirty="0"/>
          </a:p>
        </p:txBody>
      </p:sp>
      <p:sp>
        <p:nvSpPr>
          <p:cNvPr id="4" name="Slide Number Placeholder 3"/>
          <p:cNvSpPr>
            <a:spLocks noGrp="1"/>
          </p:cNvSpPr>
          <p:nvPr>
            <p:ph type="sldNum" sz="quarter" idx="12"/>
          </p:nvPr>
        </p:nvSpPr>
        <p:spPr/>
        <p:txBody>
          <a:bodyPr/>
          <a:lstStyle/>
          <a:p>
            <a:fld id="{203EB796-8B41-466E-940D-DE09D498FDB5}" type="slidenum">
              <a:rPr lang="ru-RU" smtClean="0"/>
              <a:t>1</a:t>
            </a:fld>
            <a:endParaRPr lang="ru-RU"/>
          </a:p>
        </p:txBody>
      </p:sp>
    </p:spTree>
    <p:extLst>
      <p:ext uri="{BB962C8B-B14F-4D97-AF65-F5344CB8AC3E}">
        <p14:creationId xmlns:p14="http://schemas.microsoft.com/office/powerpoint/2010/main" val="3189723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Непрерывные уравнения движения</a:t>
            </a:r>
            <a:endParaRPr lang="en-US" dirty="0"/>
          </a:p>
        </p:txBody>
      </p:sp>
      <p:sp>
        <p:nvSpPr>
          <p:cNvPr id="3" name="Content Placeholder 2"/>
          <p:cNvSpPr>
            <a:spLocks noGrp="1"/>
          </p:cNvSpPr>
          <p:nvPr>
            <p:ph idx="1"/>
          </p:nvPr>
        </p:nvSpPr>
        <p:spPr/>
        <p:txBody>
          <a:bodyPr/>
          <a:lstStyle/>
          <a:p>
            <a:r>
              <a:rPr lang="ru-RU" dirty="0" smtClean="0"/>
              <a:t>Полученные из кинетического подхода Больцмана:</a:t>
            </a:r>
          </a:p>
          <a:p>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10</a:t>
            </a:fld>
            <a:endParaRPr lang="ru-RU"/>
          </a:p>
        </p:txBody>
      </p:sp>
      <mc:AlternateContent xmlns:mc="http://schemas.openxmlformats.org/markup-compatibility/2006">
        <mc:Choice xmlns:a14="http://schemas.microsoft.com/office/drawing/2010/main" Requires="a14">
          <p:sp>
            <p:nvSpPr>
              <p:cNvPr id="5" name="TextBox 4"/>
              <p:cNvSpPr txBox="1"/>
              <p:nvPr/>
            </p:nvSpPr>
            <p:spPr>
              <a:xfrm>
                <a:off x="1942415" y="2904826"/>
                <a:ext cx="5089983" cy="80182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1" i="1" smtClean="0">
                          <a:latin typeface="Cambria Math" panose="02040503050406030204" pitchFamily="18" charset="0"/>
                        </a:rPr>
                        <m:t>𝒗</m:t>
                      </m:r>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0" smtClean="0">
                              <a:latin typeface="Cambria Math" panose="02040503050406030204" pitchFamily="18" charset="0"/>
                            </a:rPr>
                            <m:t>𝛁</m:t>
                          </m:r>
                        </m:e>
                      </m:d>
                      <m:r>
                        <a:rPr lang="en-US" b="1" i="0" smtClean="0">
                          <a:latin typeface="Cambria Math" panose="02040503050406030204" pitchFamily="18" charset="0"/>
                        </a:rPr>
                        <m:t> </m:t>
                      </m:r>
                      <m:r>
                        <a:rPr lang="en-US" b="1" i="1" smtClean="0">
                          <a:latin typeface="Cambria Math" panose="02040503050406030204" pitchFamily="18" charset="0"/>
                        </a:rPr>
                        <m:t>𝒗</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r>
                        <a:rPr lang="en-US" b="1" i="0"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𝜅</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2</m:t>
                              </m:r>
                            </m:sup>
                          </m:sSup>
                        </m:e>
                      </m:d>
                    </m:oMath>
                  </m:oMathPara>
                </a14:m>
                <a:endParaRPr lang="en-US" b="0" i="1" dirty="0" smtClean="0">
                  <a:latin typeface="Cambria Math" panose="02040503050406030204" pitchFamily="18" charset="0"/>
                </a:endParaRPr>
              </a:p>
              <a:p>
                <a:pPr/>
                <a:r>
                  <a:rPr lang="en-US" b="0" dirty="0" smtClean="0"/>
                  <a:t>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𝜀</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2</m:t>
                            </m:r>
                          </m:sup>
                        </m:sSup>
                      </m:e>
                    </m:d>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𝝂</m:t>
                    </m:r>
                    <m:sSup>
                      <m:sSupPr>
                        <m:ctrlPr>
                          <a:rPr lang="en-US" b="1" i="0" smtClean="0">
                            <a:latin typeface="Cambria Math" panose="02040503050406030204" pitchFamily="18" charset="0"/>
                          </a:rPr>
                        </m:ctrlPr>
                      </m:sSupPr>
                      <m:e>
                        <m:r>
                          <a:rPr lang="en-US" b="0" i="0" smtClean="0">
                            <a:latin typeface="Cambria Math" panose="02040503050406030204" pitchFamily="18" charset="0"/>
                          </a:rPr>
                          <m:t>∇</m:t>
                        </m:r>
                      </m:e>
                      <m:sup>
                        <m:r>
                          <a:rPr lang="en-US" b="1" i="0" smtClean="0">
                            <a:latin typeface="Cambria Math" panose="02040503050406030204" pitchFamily="18" charset="0"/>
                          </a:rPr>
                          <m:t>𝟐</m:t>
                        </m:r>
                      </m:sup>
                    </m:sSup>
                    <m:r>
                      <a:rPr lang="en-US" b="1" i="1" smtClean="0">
                        <a:latin typeface="Cambria Math" panose="02040503050406030204" pitchFamily="18" charset="0"/>
                      </a:rPr>
                      <m:t>𝒗</m:t>
                    </m:r>
                    <m:r>
                      <a:rPr lang="en-US" b="1" i="0" smtClean="0">
                        <a:latin typeface="Cambria Math" panose="02040503050406030204" pitchFamily="18" charset="0"/>
                      </a:rPr>
                      <m:t>−</m:t>
                    </m:r>
                    <m:r>
                      <a:rPr lang="en-US" b="0" i="1" smtClean="0">
                        <a:latin typeface="Cambria Math" panose="02040503050406030204" pitchFamily="18" charset="0"/>
                      </a:rPr>
                      <m:t>𝜅</m:t>
                    </m:r>
                    <m:d>
                      <m:dPr>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1" i="1" smtClean="0">
                        <a:latin typeface="Cambria Math" panose="02040503050406030204" pitchFamily="18" charset="0"/>
                      </a:rPr>
                      <m:t>𝒗</m:t>
                    </m:r>
                  </m:oMath>
                </a14:m>
                <a:endParaRPr lang="en-US" b="1" i="1" dirty="0"/>
              </a:p>
            </p:txBody>
          </p:sp>
        </mc:Choice>
        <mc:Fallback>
          <p:sp>
            <p:nvSpPr>
              <p:cNvPr id="5" name="TextBox 4"/>
              <p:cNvSpPr txBox="1">
                <a:spLocks noRot="1" noChangeAspect="1" noMove="1" noResize="1" noEditPoints="1" noAdjustHandles="1" noChangeArrowheads="1" noChangeShapeType="1" noTextEdit="1"/>
              </p:cNvSpPr>
              <p:nvPr/>
            </p:nvSpPr>
            <p:spPr>
              <a:xfrm>
                <a:off x="1942415" y="2904826"/>
                <a:ext cx="5089983" cy="801823"/>
              </a:xfrm>
              <a:prstGeom prst="rect">
                <a:avLst/>
              </a:prstGeom>
              <a:blipFill rotWithShape="0">
                <a:blip r:embed="rId2"/>
                <a:stretch>
                  <a:fillRect r="-359" b="-83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942414" y="3935249"/>
                <a:ext cx="1938351" cy="51860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𝑒𝑓𝑓</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𝜅</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e>
                      </m:d>
                    </m:oMath>
                  </m:oMathPara>
                </a14:m>
                <a:endParaRPr lang="en-US" b="1" i="1" dirty="0"/>
              </a:p>
            </p:txBody>
          </p:sp>
        </mc:Choice>
        <mc:Fallback>
          <p:sp>
            <p:nvSpPr>
              <p:cNvPr id="8" name="TextBox 7"/>
              <p:cNvSpPr txBox="1">
                <a:spLocks noRot="1" noChangeAspect="1" noMove="1" noResize="1" noEditPoints="1" noAdjustHandles="1" noChangeArrowheads="1" noChangeShapeType="1" noTextEdit="1"/>
              </p:cNvSpPr>
              <p:nvPr/>
            </p:nvSpPr>
            <p:spPr>
              <a:xfrm>
                <a:off x="1942414" y="3935249"/>
                <a:ext cx="1938351" cy="5186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942414" y="4682453"/>
                <a:ext cx="4504951" cy="6764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𝜋</m:t>
                                  </m:r>
                                </m:den>
                              </m:f>
                              <m:r>
                                <a:rPr lang="en-US" b="0" i="1" smtClean="0">
                                  <a:latin typeface="Cambria Math" panose="02040503050406030204" pitchFamily="18" charset="0"/>
                                </a:rPr>
                                <m:t>𝜌</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sup>
                                  </m:sSup>
                                </m:e>
                              </m:d>
                            </m:e>
                          </m:d>
                        </m:e>
                        <m:sup>
                          <m:r>
                            <a:rPr lang="en-US" b="0" i="1" smtClean="0">
                              <a:latin typeface="Cambria Math" panose="02040503050406030204" pitchFamily="18" charset="0"/>
                            </a:rPr>
                            <m:t>−1</m:t>
                          </m:r>
                        </m:sup>
                      </m:sSup>
                    </m:oMath>
                  </m:oMathPara>
                </a14:m>
                <a:endParaRPr lang="en-US" b="1" i="1" dirty="0"/>
              </a:p>
            </p:txBody>
          </p:sp>
        </mc:Choice>
        <mc:Fallback>
          <p:sp>
            <p:nvSpPr>
              <p:cNvPr id="9" name="TextBox 8"/>
              <p:cNvSpPr txBox="1">
                <a:spLocks noRot="1" noChangeAspect="1" noMove="1" noResize="1" noEditPoints="1" noAdjustHandles="1" noChangeArrowheads="1" noChangeShapeType="1" noTextEdit="1"/>
              </p:cNvSpPr>
              <p:nvPr/>
            </p:nvSpPr>
            <p:spPr>
              <a:xfrm>
                <a:off x="1942414" y="4682453"/>
                <a:ext cx="4504951" cy="676467"/>
              </a:xfrm>
              <a:prstGeom prst="rect">
                <a:avLst/>
              </a:prstGeom>
              <a:blipFill rotWithShape="0">
                <a:blip r:embed="rId4"/>
                <a:stretch>
                  <a:fillRect l="-135"/>
                </a:stretch>
              </a:blipFill>
            </p:spPr>
            <p:txBody>
              <a:bodyPr/>
              <a:lstStyle/>
              <a:p>
                <a:r>
                  <a:rPr lang="en-US">
                    <a:noFill/>
                  </a:rPr>
                  <a:t> </a:t>
                </a:r>
              </a:p>
            </p:txBody>
          </p:sp>
        </mc:Fallback>
      </mc:AlternateContent>
    </p:spTree>
    <p:extLst>
      <p:ext uri="{BB962C8B-B14F-4D97-AF65-F5344CB8AC3E}">
        <p14:creationId xmlns:p14="http://schemas.microsoft.com/office/powerpoint/2010/main" val="1752387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Непрерывные уравнения движения</a:t>
            </a:r>
            <a:endParaRPr lang="en-US" dirty="0"/>
          </a:p>
        </p:txBody>
      </p:sp>
      <p:sp>
        <p:nvSpPr>
          <p:cNvPr id="3" name="Content Placeholder 2"/>
          <p:cNvSpPr>
            <a:spLocks noGrp="1"/>
          </p:cNvSpPr>
          <p:nvPr>
            <p:ph idx="1"/>
          </p:nvPr>
        </p:nvSpPr>
        <p:spPr/>
        <p:txBody>
          <a:bodyPr/>
          <a:lstStyle/>
          <a:p>
            <a:r>
              <a:rPr lang="ru-RU" dirty="0" smtClean="0"/>
              <a:t>Полученные из функционала микроскопической плотности:</a:t>
            </a:r>
          </a:p>
          <a:p>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11</a:t>
            </a:fld>
            <a:endParaRPr lang="ru-RU"/>
          </a:p>
        </p:txBody>
      </p:sp>
      <mc:AlternateContent xmlns:mc="http://schemas.openxmlformats.org/markup-compatibility/2006">
        <mc:Choice xmlns:a14="http://schemas.microsoft.com/office/drawing/2010/main" Requires="a14">
          <p:sp>
            <p:nvSpPr>
              <p:cNvPr id="5" name="TextBox 4"/>
              <p:cNvSpPr txBox="1"/>
              <p:nvPr/>
            </p:nvSpPr>
            <p:spPr>
              <a:xfrm>
                <a:off x="1942415" y="2904826"/>
                <a:ext cx="6488956" cy="62235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1" i="1" smtClean="0">
                          <a:latin typeface="Cambria Math" panose="02040503050406030204" pitchFamily="18" charset="0"/>
                        </a:rPr>
                        <m:t>𝒗</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ru-RU" b="0" i="1" smtClean="0">
                              <a:latin typeface="Cambria Math" panose="02040503050406030204" pitchFamily="18" charset="0"/>
                            </a:rPr>
                            <m:t>𝜌</m:t>
                          </m:r>
                        </m:den>
                      </m:f>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𝜌</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𝒗</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𝜌</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𝜌</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𝑣</m:t>
                          </m:r>
                        </m:e>
                      </m:d>
                      <m:r>
                        <a:rPr lang="en-US" b="1" i="1" smtClean="0">
                          <a:latin typeface="Cambria Math" panose="02040503050406030204" pitchFamily="18" charset="0"/>
                        </a:rPr>
                        <m:t>𝒗</m:t>
                      </m:r>
                      <m:r>
                        <a:rPr lang="en-US" b="1"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𝛽</m:t>
                              </m:r>
                            </m:num>
                            <m:den>
                              <m:r>
                                <a:rPr lang="en-US" b="0" i="1" smtClean="0">
                                  <a:latin typeface="Cambria Math" panose="02040503050406030204" pitchFamily="18" charset="0"/>
                                </a:rPr>
                                <m:t>𝜌</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𝜌</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3</m:t>
                          </m:r>
                        </m:sup>
                      </m:sSup>
                    </m:oMath>
                  </m:oMathPara>
                </a14:m>
                <a:endParaRPr lang="en-US" b="1" i="1" dirty="0"/>
              </a:p>
            </p:txBody>
          </p:sp>
        </mc:Choice>
        <mc:Fallback>
          <p:sp>
            <p:nvSpPr>
              <p:cNvPr id="5" name="TextBox 4"/>
              <p:cNvSpPr txBox="1">
                <a:spLocks noRot="1" noChangeAspect="1" noMove="1" noResize="1" noEditPoints="1" noAdjustHandles="1" noChangeArrowheads="1" noChangeShapeType="1" noTextEdit="1"/>
              </p:cNvSpPr>
              <p:nvPr/>
            </p:nvSpPr>
            <p:spPr>
              <a:xfrm>
                <a:off x="1942415" y="2904826"/>
                <a:ext cx="6488956" cy="62235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942414" y="3935249"/>
                <a:ext cx="797719" cy="51860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𝜌</m:t>
                      </m:r>
                    </m:oMath>
                  </m:oMathPara>
                </a14:m>
                <a:endParaRPr lang="en-US" b="1" i="1" dirty="0"/>
              </a:p>
            </p:txBody>
          </p:sp>
        </mc:Choice>
        <mc:Fallback>
          <p:sp>
            <p:nvSpPr>
              <p:cNvPr id="8" name="TextBox 7"/>
              <p:cNvSpPr txBox="1">
                <a:spLocks noRot="1" noChangeAspect="1" noMove="1" noResize="1" noEditPoints="1" noAdjustHandles="1" noChangeArrowheads="1" noChangeShapeType="1" noTextEdit="1"/>
              </p:cNvSpPr>
              <p:nvPr/>
            </p:nvSpPr>
            <p:spPr>
              <a:xfrm>
                <a:off x="1942414" y="3935249"/>
                <a:ext cx="797719" cy="518604"/>
              </a:xfrm>
              <a:prstGeom prst="rect">
                <a:avLst/>
              </a:prstGeom>
              <a:blipFill rotWithShape="0">
                <a:blip r:embed="rId3"/>
                <a:stretch>
                  <a:fillRect l="-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942414" y="4719029"/>
                <a:ext cx="1385700" cy="5672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den>
                      </m:f>
                    </m:oMath>
                  </m:oMathPara>
                </a14:m>
                <a:endParaRPr lang="en-US" i="1" dirty="0"/>
              </a:p>
            </p:txBody>
          </p:sp>
        </mc:Choice>
        <mc:Fallback>
          <p:sp>
            <p:nvSpPr>
              <p:cNvPr id="9" name="TextBox 8"/>
              <p:cNvSpPr txBox="1">
                <a:spLocks noRot="1" noChangeAspect="1" noMove="1" noResize="1" noEditPoints="1" noAdjustHandles="1" noChangeArrowheads="1" noChangeShapeType="1" noTextEdit="1"/>
              </p:cNvSpPr>
              <p:nvPr/>
            </p:nvSpPr>
            <p:spPr>
              <a:xfrm>
                <a:off x="1942414" y="4719029"/>
                <a:ext cx="1385700" cy="56727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9448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Проблема вязкости</a:t>
            </a:r>
            <a:br>
              <a:rPr lang="ru-RU" dirty="0" smtClean="0"/>
            </a:br>
            <a:r>
              <a:rPr lang="ru-RU" dirty="0" smtClean="0"/>
              <a:t>(задача </a:t>
            </a:r>
            <a:r>
              <a:rPr lang="ru-RU" dirty="0" err="1" smtClean="0"/>
              <a:t>Куэтта</a:t>
            </a:r>
            <a:r>
              <a:rPr lang="ru-RU" dirty="0" smtClean="0"/>
              <a:t>)</a:t>
            </a:r>
            <a:endParaRPr lang="en-US" dirty="0"/>
          </a:p>
        </p:txBody>
      </p:sp>
      <mc:AlternateContent xmlns:mc="http://schemas.openxmlformats.org/markup-compatibility/2006">
        <mc:Choice xmlns:a14="http://schemas.microsoft.com/office/drawing/2010/main" Requires="a14">
          <p:sp>
            <p:nvSpPr>
              <p:cNvPr id="8" name="Text Placeholder 7"/>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ru-RU"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𝑝</m:t>
                      </m:r>
                      <m:r>
                        <a:rPr lang="en-US" b="0" i="1" smtClean="0">
                          <a:latin typeface="Cambria Math" panose="02040503050406030204" pitchFamily="18" charset="0"/>
                        </a:rPr>
                        <m:t>=0</m:t>
                      </m:r>
                    </m:oMath>
                  </m:oMathPara>
                </a14:m>
                <a:endParaRPr lang="en-US" dirty="0"/>
              </a:p>
            </p:txBody>
          </p:sp>
        </mc:Choice>
        <mc:Fallback>
          <p:sp>
            <p:nvSpPr>
              <p:cNvPr id="8" name="Text Placeholder 7"/>
              <p:cNvSpPr>
                <a:spLocks noGrp="1" noRot="1" noChangeAspect="1" noMove="1" noResize="1" noEditPoints="1" noAdjustHandles="1" noChangeArrowheads="1" noChangeShapeType="1" noTextEdit="1"/>
              </p:cNvSpPr>
              <p:nvPr>
                <p:ph type="body" idx="1"/>
              </p:nvPr>
            </p:nvSpPr>
            <p:spPr>
              <a:blipFill rotWithShape="0">
                <a:blip r:embed="rId2"/>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8"/>
              <p:cNvSpPr>
                <a:spLocks noGrp="1"/>
              </p:cNvSpPr>
              <p:nvPr>
                <p:ph type="body" sz="quarter" idx="3"/>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𝑥</m:t>
                          </m:r>
                        </m:sub>
                      </m:sSub>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p:sp>
            <p:nvSpPr>
              <p:cNvPr id="9" name="Text Placeholder 8"/>
              <p:cNvSpPr>
                <a:spLocks noGrp="1" noRot="1" noChangeAspect="1" noMove="1" noResize="1" noEditPoints="1" noAdjustHandles="1" noChangeArrowheads="1" noChangeShapeType="1" noTextEdit="1"/>
              </p:cNvSpPr>
              <p:nvPr>
                <p:ph type="body" sz="quarter" idx="3"/>
              </p:nvPr>
            </p:nvSpPr>
            <p:spPr>
              <a:blipFill rotWithShape="0">
                <a:blip r:embed="rId3"/>
                <a:stretch>
                  <a:fillRect b="-11702"/>
                </a:stretch>
              </a:blipFill>
            </p:spPr>
            <p:txBody>
              <a:bodyPr/>
              <a:lstStyle/>
              <a:p>
                <a:r>
                  <a:rPr lang="en-US">
                    <a:noFill/>
                  </a:rPr>
                  <a:t> </a:t>
                </a:r>
              </a:p>
            </p:txBody>
          </p:sp>
        </mc:Fallback>
      </mc:AlternateContent>
      <p:pic>
        <p:nvPicPr>
          <p:cNvPr id="13" name="Content Placeholder 12"/>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334000" y="2830502"/>
            <a:ext cx="3195638" cy="3044845"/>
          </a:xfrm>
        </p:spPr>
      </p:pic>
      <p:sp>
        <p:nvSpPr>
          <p:cNvPr id="4" name="Slide Number Placeholder 3"/>
          <p:cNvSpPr>
            <a:spLocks noGrp="1"/>
          </p:cNvSpPr>
          <p:nvPr>
            <p:ph type="sldNum" sz="quarter" idx="12"/>
          </p:nvPr>
        </p:nvSpPr>
        <p:spPr/>
        <p:txBody>
          <a:bodyPr/>
          <a:lstStyle/>
          <a:p>
            <a:fld id="{203EB796-8B41-466E-940D-DE09D498FDB5}" type="slidenum">
              <a:rPr lang="ru-RU" smtClean="0"/>
              <a:t>12</a:t>
            </a:fld>
            <a:endParaRPr lang="ru-RU"/>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943100" y="2830417"/>
            <a:ext cx="3197225" cy="3051366"/>
          </a:xfrm>
        </p:spPr>
      </p:pic>
    </p:spTree>
    <p:extLst>
      <p:ext uri="{BB962C8B-B14F-4D97-AF65-F5344CB8AC3E}">
        <p14:creationId xmlns:p14="http://schemas.microsoft.com/office/powerpoint/2010/main" val="3722123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Приложение для моделирования</a:t>
            </a:r>
            <a:endParaRPr lang="en-US" dirty="0"/>
          </a:p>
        </p:txBody>
      </p:sp>
      <p:sp>
        <p:nvSpPr>
          <p:cNvPr id="3" name="Content Placeholder 2"/>
          <p:cNvSpPr>
            <a:spLocks noGrp="1"/>
          </p:cNvSpPr>
          <p:nvPr>
            <p:ph idx="1"/>
          </p:nvPr>
        </p:nvSpPr>
        <p:spPr/>
        <p:txBody>
          <a:bodyPr/>
          <a:lstStyle/>
          <a:p>
            <a:r>
              <a:rPr lang="ru-RU" dirty="0" smtClean="0"/>
              <a:t>Работает на </a:t>
            </a:r>
            <a:r>
              <a:rPr lang="en-US" dirty="0" smtClean="0"/>
              <a:t>GPU</a:t>
            </a:r>
          </a:p>
          <a:p>
            <a:r>
              <a:rPr lang="ru-RU" dirty="0" smtClean="0"/>
              <a:t>Легко может быть расширено</a:t>
            </a:r>
          </a:p>
          <a:p>
            <a:r>
              <a:rPr lang="ru-RU" dirty="0" smtClean="0"/>
              <a:t>Лишено «фатального недостатка»</a:t>
            </a:r>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13</a:t>
            </a:fld>
            <a:endParaRPr lang="ru-RU"/>
          </a:p>
        </p:txBody>
      </p:sp>
    </p:spTree>
    <p:extLst>
      <p:ext uri="{BB962C8B-B14F-4D97-AF65-F5344CB8AC3E}">
        <p14:creationId xmlns:p14="http://schemas.microsoft.com/office/powerpoint/2010/main" val="2657358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Проверочный результат</a:t>
            </a:r>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14</a:t>
            </a:fld>
            <a:endParaRPr lang="ru-RU"/>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28191938"/>
              </p:ext>
            </p:extLst>
          </p:nvPr>
        </p:nvGraphicFramePr>
        <p:xfrm>
          <a:off x="1943100" y="2133600"/>
          <a:ext cx="6591300" cy="3778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7320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Задача </a:t>
            </a:r>
            <a:r>
              <a:rPr lang="ru-RU" dirty="0" err="1" smtClean="0"/>
              <a:t>Куэтта</a:t>
            </a:r>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15</a:t>
            </a:fld>
            <a:endParaRPr lang="ru-RU"/>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66597739"/>
              </p:ext>
            </p:extLst>
          </p:nvPr>
        </p:nvGraphicFramePr>
        <p:xfrm>
          <a:off x="1943100" y="2133600"/>
          <a:ext cx="6591300" cy="3778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0267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Алгоритм симуляции</a:t>
            </a:r>
            <a:endParaRPr lang="en-US" dirty="0"/>
          </a:p>
        </p:txBody>
      </p:sp>
      <p:sp>
        <p:nvSpPr>
          <p:cNvPr id="6" name="Content Placeholder 5"/>
          <p:cNvSpPr>
            <a:spLocks noGrp="1"/>
          </p:cNvSpPr>
          <p:nvPr>
            <p:ph idx="1"/>
          </p:nvPr>
        </p:nvSpPr>
        <p:spPr/>
        <p:txBody>
          <a:bodyPr/>
          <a:lstStyle/>
          <a:p>
            <a:endParaRPr lang="en-US" dirty="0"/>
          </a:p>
        </p:txBody>
      </p:sp>
      <p:sp>
        <p:nvSpPr>
          <p:cNvPr id="2" name="Slide Number Placeholder 1"/>
          <p:cNvSpPr>
            <a:spLocks noGrp="1"/>
          </p:cNvSpPr>
          <p:nvPr>
            <p:ph type="sldNum" sz="quarter" idx="12"/>
          </p:nvPr>
        </p:nvSpPr>
        <p:spPr/>
        <p:txBody>
          <a:bodyPr/>
          <a:lstStyle/>
          <a:p>
            <a:fld id="{203EB796-8B41-466E-940D-DE09D498FDB5}" type="slidenum">
              <a:rPr lang="ru-RU" smtClean="0"/>
              <a:t>16</a:t>
            </a:fld>
            <a:endParaRPr lang="ru-RU"/>
          </a:p>
        </p:txBody>
      </p:sp>
      <p:graphicFrame>
        <p:nvGraphicFramePr>
          <p:cNvPr id="8" name="Object 7"/>
          <p:cNvGraphicFramePr>
            <a:graphicFrameLocks noChangeAspect="1"/>
          </p:cNvGraphicFramePr>
          <p:nvPr>
            <p:extLst>
              <p:ext uri="{D42A27DB-BD31-4B8C-83A1-F6EECF244321}">
                <p14:modId xmlns:p14="http://schemas.microsoft.com/office/powerpoint/2010/main" val="1400783007"/>
              </p:ext>
            </p:extLst>
          </p:nvPr>
        </p:nvGraphicFramePr>
        <p:xfrm>
          <a:off x="171450" y="219075"/>
          <a:ext cx="8972550" cy="6638925"/>
        </p:xfrm>
        <a:graphic>
          <a:graphicData uri="http://schemas.openxmlformats.org/presentationml/2006/ole">
            <mc:AlternateContent xmlns:mc="http://schemas.openxmlformats.org/markup-compatibility/2006">
              <mc:Choice xmlns:v="urn:schemas-microsoft-com:vml" Requires="v">
                <p:oleObj spid="_x0000_s1036" name="Visio" r:id="rId3" imgW="8972595" imgH="6639017" progId="Visio.Drawing.15">
                  <p:embed/>
                </p:oleObj>
              </mc:Choice>
              <mc:Fallback>
                <p:oleObj name="Visio" r:id="rId3" imgW="8972595" imgH="6639017" progId="Visio.Drawing.15">
                  <p:embed/>
                  <p:pic>
                    <p:nvPicPr>
                      <p:cNvPr id="0" name=""/>
                      <p:cNvPicPr/>
                      <p:nvPr/>
                    </p:nvPicPr>
                    <p:blipFill>
                      <a:blip r:embed="rId4"/>
                      <a:stretch>
                        <a:fillRect/>
                      </a:stretch>
                    </p:blipFill>
                    <p:spPr>
                      <a:xfrm>
                        <a:off x="171450" y="219075"/>
                        <a:ext cx="8972550" cy="6638925"/>
                      </a:xfrm>
                      <a:prstGeom prst="rect">
                        <a:avLst/>
                      </a:prstGeom>
                    </p:spPr>
                  </p:pic>
                </p:oleObj>
              </mc:Fallback>
            </mc:AlternateContent>
          </a:graphicData>
        </a:graphic>
      </p:graphicFrame>
    </p:spTree>
    <p:extLst>
      <p:ext uri="{BB962C8B-B14F-4D97-AF65-F5344CB8AC3E}">
        <p14:creationId xmlns:p14="http://schemas.microsoft.com/office/powerpoint/2010/main" val="21702962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Результаты симуляций</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03EB796-8B41-466E-940D-DE09D498FDB5}" type="slidenum">
              <a:rPr lang="ru-RU" smtClean="0"/>
              <a:t>17</a:t>
            </a:fld>
            <a:endParaRPr lang="ru-RU"/>
          </a:p>
        </p:txBody>
      </p:sp>
    </p:spTree>
    <p:extLst>
      <p:ext uri="{BB962C8B-B14F-4D97-AF65-F5344CB8AC3E}">
        <p14:creationId xmlns:p14="http://schemas.microsoft.com/office/powerpoint/2010/main" val="4132903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m:oMathPara>
                </a14:m>
                <a:r>
                  <a:rPr lang="en-US" b="0" dirty="0" smtClean="0"/>
                  <a:t/>
                </a:r>
                <a:br>
                  <a:rPr lang="en-US" b="0" dirty="0" smtClean="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1087"/>
                </a:stretch>
              </a:blipFill>
            </p:spPr>
            <p:txBody>
              <a:bodyPr/>
              <a:lstStyle/>
              <a:p>
                <a:r>
                  <a:rPr lang="en-US">
                    <a:noFill/>
                  </a:rPr>
                  <a:t> </a:t>
                </a:r>
              </a:p>
            </p:txBody>
          </p:sp>
        </mc:Fallback>
      </mc:AlternateContent>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2191" r="2191"/>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3EB796-8B41-466E-940D-DE09D498FDB5}" type="slidenum">
              <a:rPr lang="ru-RU" smtClean="0"/>
              <a:t>18</a:t>
            </a:fld>
            <a:endParaRPr lang="ru-RU"/>
          </a:p>
        </p:txBody>
      </p:sp>
    </p:spTree>
    <p:extLst>
      <p:ext uri="{BB962C8B-B14F-4D97-AF65-F5344CB8AC3E}">
        <p14:creationId xmlns:p14="http://schemas.microsoft.com/office/powerpoint/2010/main" val="3159836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m:oMathPara>
                </a14:m>
                <a:r>
                  <a:rPr lang="en-US" b="0" dirty="0" smtClean="0"/>
                  <a:t/>
                </a:r>
                <a:br>
                  <a:rPr lang="en-US" b="0" dirty="0" smtClean="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1087"/>
                </a:stretch>
              </a:blipFill>
            </p:spPr>
            <p:txBody>
              <a:bodyPr/>
              <a:lstStyle/>
              <a:p>
                <a:r>
                  <a:rPr lang="en-US">
                    <a:noFill/>
                  </a:rPr>
                  <a:t> </a:t>
                </a:r>
              </a:p>
            </p:txBody>
          </p:sp>
        </mc:Fallback>
      </mc:AlternateContent>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73" r="973"/>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3EB796-8B41-466E-940D-DE09D498FDB5}" type="slidenum">
              <a:rPr lang="ru-RU" smtClean="0"/>
              <a:t>19</a:t>
            </a:fld>
            <a:endParaRPr lang="ru-RU"/>
          </a:p>
        </p:txBody>
      </p:sp>
    </p:spTree>
    <p:extLst>
      <p:ext uri="{BB962C8B-B14F-4D97-AF65-F5344CB8AC3E}">
        <p14:creationId xmlns:p14="http://schemas.microsoft.com/office/powerpoint/2010/main" val="3027005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Стая уток</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3726" b="3726"/>
          <a:stretch>
            <a:fillRect/>
          </a:stretch>
        </p:blipFill>
        <p:spPr/>
      </p:pic>
      <p:sp>
        <p:nvSpPr>
          <p:cNvPr id="4" name="Text Placeholder 3"/>
          <p:cNvSpPr>
            <a:spLocks noGrp="1"/>
          </p:cNvSpPr>
          <p:nvPr>
            <p:ph type="body" sz="half" idx="2"/>
          </p:nvPr>
        </p:nvSpPr>
        <p:spPr/>
        <p:txBody>
          <a:bodyPr/>
          <a:lstStyle/>
          <a:p>
            <a:r>
              <a:rPr lang="ru-RU" dirty="0" smtClean="0"/>
              <a:t>(возможно, они хотят познакомиться с фотографом)</a:t>
            </a:r>
            <a:endParaRPr lang="en-US" dirty="0"/>
          </a:p>
        </p:txBody>
      </p:sp>
      <p:sp>
        <p:nvSpPr>
          <p:cNvPr id="5" name="Slide Number Placeholder 4"/>
          <p:cNvSpPr>
            <a:spLocks noGrp="1"/>
          </p:cNvSpPr>
          <p:nvPr>
            <p:ph type="sldNum" sz="quarter" idx="12"/>
          </p:nvPr>
        </p:nvSpPr>
        <p:spPr/>
        <p:txBody>
          <a:bodyPr/>
          <a:lstStyle/>
          <a:p>
            <a:fld id="{203EB796-8B41-466E-940D-DE09D498FDB5}" type="slidenum">
              <a:rPr lang="ru-RU" smtClean="0"/>
              <a:t>2</a:t>
            </a:fld>
            <a:endParaRPr lang="ru-RU"/>
          </a:p>
        </p:txBody>
      </p:sp>
    </p:spTree>
    <p:extLst>
      <p:ext uri="{BB962C8B-B14F-4D97-AF65-F5344CB8AC3E}">
        <p14:creationId xmlns:p14="http://schemas.microsoft.com/office/powerpoint/2010/main" val="3741068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m:oMathPara>
                </a14:m>
                <a:r>
                  <a:rPr lang="en-US" b="0" dirty="0" smtClean="0"/>
                  <a:t/>
                </a:r>
                <a:br>
                  <a:rPr lang="en-US" b="0" dirty="0" smtClean="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1087"/>
                </a:stretch>
              </a:blipFill>
            </p:spPr>
            <p:txBody>
              <a:bodyPr/>
              <a:lstStyle/>
              <a:p>
                <a:r>
                  <a:rPr lang="en-US">
                    <a:noFill/>
                  </a:rPr>
                  <a:t> </a:t>
                </a:r>
              </a:p>
            </p:txBody>
          </p:sp>
        </mc:Fallback>
      </mc:AlternateContent>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2262" r="2262"/>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3EB796-8B41-466E-940D-DE09D498FDB5}" type="slidenum">
              <a:rPr lang="ru-RU" smtClean="0"/>
              <a:t>20</a:t>
            </a:fld>
            <a:endParaRPr lang="ru-RU"/>
          </a:p>
        </p:txBody>
      </p:sp>
    </p:spTree>
    <p:extLst>
      <p:ext uri="{BB962C8B-B14F-4D97-AF65-F5344CB8AC3E}">
        <p14:creationId xmlns:p14="http://schemas.microsoft.com/office/powerpoint/2010/main" val="3272675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𝑎𝑣</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m:oMathPara>
                </a14:m>
                <a:r>
                  <a:rPr lang="en-US" b="0" dirty="0" smtClean="0"/>
                  <a:t/>
                </a:r>
                <a:br>
                  <a:rPr lang="en-US" b="0" dirty="0" smtClean="0"/>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1087"/>
                </a:stretch>
              </a:blipFill>
            </p:spPr>
            <p:txBody>
              <a:bodyPr/>
              <a:lstStyle/>
              <a:p>
                <a:r>
                  <a:rPr lang="en-US">
                    <a:noFill/>
                  </a:rPr>
                  <a:t> </a:t>
                </a:r>
              </a:p>
            </p:txBody>
          </p:sp>
        </mc:Fallback>
      </mc:AlternateContent>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2329" r="2329"/>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3EB796-8B41-466E-940D-DE09D498FDB5}" type="slidenum">
              <a:rPr lang="ru-RU" smtClean="0"/>
              <a:t>21</a:t>
            </a:fld>
            <a:endParaRPr lang="ru-RU"/>
          </a:p>
        </p:txBody>
      </p:sp>
    </p:spTree>
    <p:extLst>
      <p:ext uri="{BB962C8B-B14F-4D97-AF65-F5344CB8AC3E}">
        <p14:creationId xmlns:p14="http://schemas.microsoft.com/office/powerpoint/2010/main" val="41517676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Обсуждение результатов</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ru-RU" dirty="0" smtClean="0"/>
                  <a:t>Профили скорости для высоких и средних шумов никак не соответствуют профилям </a:t>
                </a:r>
                <a:r>
                  <a:rPr lang="ru-RU" dirty="0" err="1" smtClean="0"/>
                  <a:t>Куэттовского</a:t>
                </a:r>
                <a:r>
                  <a:rPr lang="ru-RU" dirty="0" smtClean="0"/>
                  <a:t> потока</a:t>
                </a:r>
              </a:p>
              <a:p>
                <a:r>
                  <a:rPr lang="ru-RU" dirty="0" smtClean="0"/>
                  <a:t>Аналогия просматривается для низких шумов, однако профиль имеет ступенчатую форму</a:t>
                </a:r>
              </a:p>
              <a:p>
                <a:r>
                  <a:rPr lang="ru-RU" dirty="0" smtClean="0"/>
                  <a:t>Стабилизация профиля происходит за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÷4</m:t>
                        </m:r>
                      </m:sup>
                    </m:sSup>
                  </m:oMath>
                </a14:m>
                <a:r>
                  <a:rPr lang="en-US" dirty="0" smtClean="0"/>
                  <a:t> </a:t>
                </a:r>
                <a:r>
                  <a:rPr lang="ru-RU" dirty="0" smtClean="0"/>
                  <a:t>шагов</a:t>
                </a:r>
              </a:p>
              <a:p>
                <a:r>
                  <a:rPr lang="ru-RU" dirty="0" smtClean="0"/>
                  <a:t>Стабилизация средней скорости по всему объему возможна за </a:t>
                </a:r>
                <a14:m>
                  <m:oMath xmlns:m="http://schemas.openxmlformats.org/officeDocument/2006/math">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r>
                  <a:rPr lang="ru-RU" dirty="0" smtClean="0"/>
                  <a:t> шагов для числа частиц </a:t>
                </a:r>
                <a14:m>
                  <m:oMath xmlns:m="http://schemas.openxmlformats.org/officeDocument/2006/math">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16</m:t>
                        </m:r>
                      </m:sup>
                    </m:sSup>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48" t="-806" r="-2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03EB796-8B41-466E-940D-DE09D498FDB5}" type="slidenum">
              <a:rPr lang="ru-RU" smtClean="0"/>
              <a:t>22</a:t>
            </a:fld>
            <a:endParaRPr lang="ru-RU"/>
          </a:p>
        </p:txBody>
      </p:sp>
    </p:spTree>
    <p:extLst>
      <p:ext uri="{BB962C8B-B14F-4D97-AF65-F5344CB8AC3E}">
        <p14:creationId xmlns:p14="http://schemas.microsoft.com/office/powerpoint/2010/main" val="1796828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Список литературы</a:t>
            </a:r>
            <a:endParaRPr lang="uk-UA" dirty="0"/>
          </a:p>
        </p:txBody>
      </p:sp>
      <p:sp>
        <p:nvSpPr>
          <p:cNvPr id="3" name="Content Placeholder 2"/>
          <p:cNvSpPr>
            <a:spLocks noGrp="1"/>
          </p:cNvSpPr>
          <p:nvPr>
            <p:ph idx="1"/>
          </p:nvPr>
        </p:nvSpPr>
        <p:spPr/>
        <p:txBody>
          <a:bodyPr>
            <a:normAutofit fontScale="85000" lnSpcReduction="10000"/>
          </a:bodyPr>
          <a:lstStyle/>
          <a:p>
            <a:r>
              <a:rPr lang="en-US" dirty="0"/>
              <a:t>1) </a:t>
            </a:r>
            <a:r>
              <a:rPr lang="en-US" dirty="0" err="1"/>
              <a:t>Vicsek</a:t>
            </a:r>
            <a:r>
              <a:rPr lang="en-US" dirty="0"/>
              <a:t>, </a:t>
            </a:r>
            <a:r>
              <a:rPr lang="en-US" dirty="0" err="1"/>
              <a:t>Tamás</a:t>
            </a:r>
            <a:r>
              <a:rPr lang="en-US" dirty="0"/>
              <a:t>, </a:t>
            </a:r>
            <a:r>
              <a:rPr lang="en-US" dirty="0" err="1"/>
              <a:t>András</a:t>
            </a:r>
            <a:r>
              <a:rPr lang="en-US" dirty="0"/>
              <a:t> </a:t>
            </a:r>
            <a:r>
              <a:rPr lang="en-US" dirty="0" err="1"/>
              <a:t>Czirók</a:t>
            </a:r>
            <a:r>
              <a:rPr lang="en-US" dirty="0"/>
              <a:t>, </a:t>
            </a:r>
            <a:r>
              <a:rPr lang="en-US" dirty="0" err="1"/>
              <a:t>Eshel</a:t>
            </a:r>
            <a:r>
              <a:rPr lang="en-US" dirty="0"/>
              <a:t> Ben-Jacob, </a:t>
            </a:r>
            <a:r>
              <a:rPr lang="en-US" dirty="0" err="1"/>
              <a:t>Inon</a:t>
            </a:r>
            <a:r>
              <a:rPr lang="en-US" dirty="0"/>
              <a:t> Cohen, and </a:t>
            </a:r>
            <a:r>
              <a:rPr lang="en-US" dirty="0" err="1"/>
              <a:t>Ofer</a:t>
            </a:r>
            <a:r>
              <a:rPr lang="en-US" dirty="0"/>
              <a:t> </a:t>
            </a:r>
            <a:r>
              <a:rPr lang="en-US" dirty="0" err="1"/>
              <a:t>Shochet</a:t>
            </a:r>
            <a:r>
              <a:rPr lang="en-US" dirty="0"/>
              <a:t>. “Novel Type of Phase Transition in a System of Self-Driven Particles.” </a:t>
            </a:r>
            <a:r>
              <a:rPr lang="en-US" i="1" dirty="0"/>
              <a:t>Physical Review Letters</a:t>
            </a:r>
            <a:r>
              <a:rPr lang="en-US" dirty="0"/>
              <a:t> 75, no. 6 (1995): 1226.</a:t>
            </a:r>
            <a:endParaRPr lang="uk-UA" dirty="0"/>
          </a:p>
          <a:p>
            <a:r>
              <a:rPr lang="en-US" dirty="0"/>
              <a:t>2) </a:t>
            </a:r>
            <a:r>
              <a:rPr lang="en-US" dirty="0" err="1"/>
              <a:t>Ratushnaya</a:t>
            </a:r>
            <a:r>
              <a:rPr lang="en-US" dirty="0"/>
              <a:t>, V.I., D. </a:t>
            </a:r>
            <a:r>
              <a:rPr lang="en-US" dirty="0" err="1"/>
              <a:t>Bedeaux</a:t>
            </a:r>
            <a:r>
              <a:rPr lang="en-US" dirty="0"/>
              <a:t>, V.L. </a:t>
            </a:r>
            <a:r>
              <a:rPr lang="en-US" dirty="0" err="1"/>
              <a:t>Kulinskii</a:t>
            </a:r>
            <a:r>
              <a:rPr lang="en-US" dirty="0"/>
              <a:t>, and A.V. </a:t>
            </a:r>
            <a:r>
              <a:rPr lang="en-US" dirty="0" err="1"/>
              <a:t>Zvelindovsky</a:t>
            </a:r>
            <a:r>
              <a:rPr lang="en-US" dirty="0"/>
              <a:t>. “Collective Behavior of Self-Propelling Particles with Kinematic Constraints: The Relation between the Discrete and the Continuous Description.” </a:t>
            </a:r>
            <a:r>
              <a:rPr lang="en-US" i="1" dirty="0" err="1"/>
              <a:t>Physica</a:t>
            </a:r>
            <a:r>
              <a:rPr lang="en-US" i="1" dirty="0"/>
              <a:t> A: Statistical Mechanics and Its Applications</a:t>
            </a:r>
            <a:r>
              <a:rPr lang="en-US" dirty="0"/>
              <a:t> 381 (July 2007): 39–46. doi:10.1016/j.physa.2007.03.045.</a:t>
            </a:r>
            <a:endParaRPr lang="uk-UA" dirty="0"/>
          </a:p>
          <a:p>
            <a:r>
              <a:rPr lang="en-US" dirty="0"/>
              <a:t>3) </a:t>
            </a:r>
            <a:r>
              <a:rPr lang="en-US" dirty="0" err="1"/>
              <a:t>Huepe</a:t>
            </a:r>
            <a:r>
              <a:rPr lang="en-US" dirty="0"/>
              <a:t>, </a:t>
            </a:r>
            <a:r>
              <a:rPr lang="en-US" dirty="0" err="1"/>
              <a:t>Cristián</a:t>
            </a:r>
            <a:r>
              <a:rPr lang="en-US" dirty="0"/>
              <a:t>, and </a:t>
            </a:r>
            <a:r>
              <a:rPr lang="en-US" dirty="0" err="1"/>
              <a:t>Maximino</a:t>
            </a:r>
            <a:r>
              <a:rPr lang="en-US" dirty="0"/>
              <a:t> </a:t>
            </a:r>
            <a:r>
              <a:rPr lang="en-US" dirty="0" err="1"/>
              <a:t>Aldana</a:t>
            </a:r>
            <a:r>
              <a:rPr lang="en-US" dirty="0"/>
              <a:t>. “New Tools for Characterizing Swarming Systems: A Comparison of Minimal Models.” </a:t>
            </a:r>
            <a:r>
              <a:rPr lang="en-US" i="1" dirty="0" err="1"/>
              <a:t>Physica</a:t>
            </a:r>
            <a:r>
              <a:rPr lang="en-US" i="1" dirty="0"/>
              <a:t> A: Statistical Mechanics and Its Applications</a:t>
            </a:r>
            <a:r>
              <a:rPr lang="en-US" dirty="0"/>
              <a:t> 387, no. 12 (May 2008): 2809–22. doi:10.1016/j.physa.2008.01.081</a:t>
            </a:r>
            <a:r>
              <a:rPr lang="en-US" dirty="0" smtClean="0"/>
              <a:t>.</a:t>
            </a:r>
            <a:endParaRPr lang="ru-RU" dirty="0" smtClean="0"/>
          </a:p>
          <a:p>
            <a:r>
              <a:rPr lang="ru-RU" dirty="0" smtClean="0"/>
              <a:t>4)</a:t>
            </a:r>
            <a:r>
              <a:rPr lang="en-US" dirty="0" smtClean="0"/>
              <a:t> Gregory K., Miller A. “C++AMP Accelerated Massive Parallelism With Microsoft Visual C++” O’Reilly Media, Inc. Microsoft Press.</a:t>
            </a:r>
            <a:endParaRPr lang="uk-UA" dirty="0"/>
          </a:p>
          <a:p>
            <a:endParaRPr lang="uk-UA" dirty="0"/>
          </a:p>
        </p:txBody>
      </p:sp>
      <p:sp>
        <p:nvSpPr>
          <p:cNvPr id="4" name="Slide Number Placeholder 3"/>
          <p:cNvSpPr>
            <a:spLocks noGrp="1"/>
          </p:cNvSpPr>
          <p:nvPr>
            <p:ph type="sldNum" sz="quarter" idx="12"/>
          </p:nvPr>
        </p:nvSpPr>
        <p:spPr/>
        <p:txBody>
          <a:bodyPr/>
          <a:lstStyle/>
          <a:p>
            <a:fld id="{203EB796-8B41-466E-940D-DE09D498FDB5}" type="slidenum">
              <a:rPr lang="ru-RU" smtClean="0"/>
              <a:t>23</a:t>
            </a:fld>
            <a:endParaRPr lang="ru-RU"/>
          </a:p>
        </p:txBody>
      </p:sp>
    </p:spTree>
    <p:extLst>
      <p:ext uri="{BB962C8B-B14F-4D97-AF65-F5344CB8AC3E}">
        <p14:creationId xmlns:p14="http://schemas.microsoft.com/office/powerpoint/2010/main" val="905529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Спасибо за внимание!</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24</a:t>
            </a:fld>
            <a:endParaRPr lang="ru-RU"/>
          </a:p>
        </p:txBody>
      </p:sp>
    </p:spTree>
    <p:extLst>
      <p:ext uri="{BB962C8B-B14F-4D97-AF65-F5344CB8AC3E}">
        <p14:creationId xmlns:p14="http://schemas.microsoft.com/office/powerpoint/2010/main" val="2703128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Дополнительные слайды</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03EB796-8B41-466E-940D-DE09D498FDB5}" type="slidenum">
              <a:rPr lang="ru-RU" smtClean="0"/>
              <a:t>25</a:t>
            </a:fld>
            <a:endParaRPr lang="ru-RU"/>
          </a:p>
        </p:txBody>
      </p:sp>
    </p:spTree>
    <p:extLst>
      <p:ext uri="{BB962C8B-B14F-4D97-AF65-F5344CB8AC3E}">
        <p14:creationId xmlns:p14="http://schemas.microsoft.com/office/powerpoint/2010/main" val="3074675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3EB796-8B41-466E-940D-DE09D498FDB5}" type="slidenum">
              <a:rPr lang="ru-RU" smtClean="0"/>
              <a:t>26</a:t>
            </a:fld>
            <a:endParaRPr lang="ru-RU"/>
          </a:p>
        </p:txBody>
      </p:sp>
      <p:pic>
        <p:nvPicPr>
          <p:cNvPr id="3" name="bou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47" y="342900"/>
            <a:ext cx="9151347" cy="5930900"/>
          </a:xfrm>
          <a:prstGeom prst="rect">
            <a:avLst/>
          </a:prstGeom>
        </p:spPr>
      </p:pic>
    </p:spTree>
    <p:extLst>
      <p:ext uri="{BB962C8B-B14F-4D97-AF65-F5344CB8AC3E}">
        <p14:creationId xmlns:p14="http://schemas.microsoft.com/office/powerpoint/2010/main" val="1436355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03EB796-8B41-466E-940D-DE09D498FDB5}" type="slidenum">
              <a:rPr lang="ru-RU" smtClean="0"/>
              <a:t>27</a:t>
            </a:fld>
            <a:endParaRPr lang="ru-RU"/>
          </a:p>
        </p:txBody>
      </p:sp>
      <p:pic>
        <p:nvPicPr>
          <p:cNvPr id="3" name="topMov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60375"/>
            <a:ext cx="9144000" cy="5926138"/>
          </a:xfrm>
          <a:prstGeom prst="rect">
            <a:avLst/>
          </a:prstGeom>
        </p:spPr>
      </p:pic>
    </p:spTree>
    <p:extLst>
      <p:ext uri="{BB962C8B-B14F-4D97-AF65-F5344CB8AC3E}">
        <p14:creationId xmlns:p14="http://schemas.microsoft.com/office/powerpoint/2010/main" val="3696359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2706" r="2706"/>
          <a:stretch>
            <a:fillRect/>
          </a:stretch>
        </p:blipFill>
        <p:spPr/>
      </p:pic>
      <p:sp>
        <p:nvSpPr>
          <p:cNvPr id="4" name="Text Placeholder 3"/>
          <p:cNvSpPr>
            <a:spLocks noGrp="1"/>
          </p:cNvSpPr>
          <p:nvPr>
            <p:ph type="body" sz="half" idx="2"/>
          </p:nvPr>
        </p:nvSpPr>
        <p:spPr/>
        <p:txBody>
          <a:bodyPr/>
          <a:lstStyle/>
          <a:p>
            <a:endParaRPr lang="en-US" dirty="0"/>
          </a:p>
        </p:txBody>
      </p:sp>
      <p:sp>
        <p:nvSpPr>
          <p:cNvPr id="5" name="Slide Number Placeholder 4"/>
          <p:cNvSpPr>
            <a:spLocks noGrp="1"/>
          </p:cNvSpPr>
          <p:nvPr>
            <p:ph type="sldNum" sz="quarter" idx="12"/>
          </p:nvPr>
        </p:nvSpPr>
        <p:spPr/>
        <p:txBody>
          <a:bodyPr/>
          <a:lstStyle/>
          <a:p>
            <a:fld id="{203EB796-8B41-466E-940D-DE09D498FDB5}" type="slidenum">
              <a:rPr lang="ru-RU" smtClean="0"/>
              <a:t>28</a:t>
            </a:fld>
            <a:endParaRPr lang="ru-RU"/>
          </a:p>
        </p:txBody>
      </p:sp>
    </p:spTree>
    <p:extLst>
      <p:ext uri="{BB962C8B-B14F-4D97-AF65-F5344CB8AC3E}">
        <p14:creationId xmlns:p14="http://schemas.microsoft.com/office/powerpoint/2010/main" val="1878571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Стая рыб</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6017" b="6017"/>
          <a:stretch>
            <a:fillRect/>
          </a:stretch>
        </p:blipFill>
        <p:spPr/>
      </p:pic>
      <p:sp>
        <p:nvSpPr>
          <p:cNvPr id="4" name="Text Placeholder 3"/>
          <p:cNvSpPr>
            <a:spLocks noGrp="1"/>
          </p:cNvSpPr>
          <p:nvPr>
            <p:ph type="body" sz="half" idx="2"/>
          </p:nvPr>
        </p:nvSpPr>
        <p:spPr/>
        <p:txBody>
          <a:bodyPr/>
          <a:lstStyle/>
          <a:p>
            <a:r>
              <a:rPr lang="ru-RU" dirty="0" smtClean="0"/>
              <a:t>При увеличении плотности </a:t>
            </a:r>
            <a:r>
              <a:rPr lang="ru-RU" dirty="0" err="1" smtClean="0"/>
              <a:t>сонаправленность</a:t>
            </a:r>
            <a:r>
              <a:rPr lang="ru-RU" dirty="0" smtClean="0"/>
              <a:t> движения увеличивается</a:t>
            </a:r>
            <a:endParaRPr lang="en-US" dirty="0"/>
          </a:p>
        </p:txBody>
      </p:sp>
      <p:sp>
        <p:nvSpPr>
          <p:cNvPr id="5" name="Slide Number Placeholder 4"/>
          <p:cNvSpPr>
            <a:spLocks noGrp="1"/>
          </p:cNvSpPr>
          <p:nvPr>
            <p:ph type="sldNum" sz="quarter" idx="12"/>
          </p:nvPr>
        </p:nvSpPr>
        <p:spPr/>
        <p:txBody>
          <a:bodyPr/>
          <a:lstStyle/>
          <a:p>
            <a:fld id="{203EB796-8B41-466E-940D-DE09D498FDB5}" type="slidenum">
              <a:rPr lang="ru-RU" smtClean="0"/>
              <a:t>3</a:t>
            </a:fld>
            <a:endParaRPr lang="ru-RU"/>
          </a:p>
        </p:txBody>
      </p:sp>
    </p:spTree>
    <p:extLst>
      <p:ext uri="{BB962C8B-B14F-4D97-AF65-F5344CB8AC3E}">
        <p14:creationId xmlns:p14="http://schemas.microsoft.com/office/powerpoint/2010/main" val="100976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Bacillus </a:t>
            </a:r>
            <a:r>
              <a:rPr lang="en-US" dirty="0" err="1" smtClean="0"/>
              <a:t>subtilis</a:t>
            </a:r>
            <a:r>
              <a:rPr lang="en-US" dirty="0" smtClean="0"/>
              <a:t> (</a:t>
            </a:r>
            <a:r>
              <a:rPr lang="ru-RU" dirty="0" smtClean="0"/>
              <a:t>сенная палочка)</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9865" b="9865"/>
          <a:stretch>
            <a:fillRect/>
          </a:stretch>
        </p:blipFill>
        <p:spPr/>
      </p:pic>
      <p:sp>
        <p:nvSpPr>
          <p:cNvPr id="4" name="Text Placeholder 3"/>
          <p:cNvSpPr>
            <a:spLocks noGrp="1"/>
          </p:cNvSpPr>
          <p:nvPr>
            <p:ph type="body" sz="half" idx="2"/>
          </p:nvPr>
        </p:nvSpPr>
        <p:spPr/>
        <p:txBody>
          <a:bodyPr/>
          <a:lstStyle/>
          <a:p>
            <a:r>
              <a:rPr lang="ru-RU" dirty="0" smtClean="0"/>
              <a:t>В водяном растворе</a:t>
            </a:r>
            <a:endParaRPr lang="en-US" dirty="0"/>
          </a:p>
        </p:txBody>
      </p:sp>
      <p:sp>
        <p:nvSpPr>
          <p:cNvPr id="5" name="Slide Number Placeholder 4"/>
          <p:cNvSpPr>
            <a:spLocks noGrp="1"/>
          </p:cNvSpPr>
          <p:nvPr>
            <p:ph type="sldNum" sz="quarter" idx="12"/>
          </p:nvPr>
        </p:nvSpPr>
        <p:spPr/>
        <p:txBody>
          <a:bodyPr/>
          <a:lstStyle/>
          <a:p>
            <a:fld id="{203EB796-8B41-466E-940D-DE09D498FDB5}" type="slidenum">
              <a:rPr lang="ru-RU" smtClean="0"/>
              <a:t>4</a:t>
            </a:fld>
            <a:endParaRPr lang="ru-RU"/>
          </a:p>
        </p:txBody>
      </p:sp>
    </p:spTree>
    <p:extLst>
      <p:ext uri="{BB962C8B-B14F-4D97-AF65-F5344CB8AC3E}">
        <p14:creationId xmlns:p14="http://schemas.microsoft.com/office/powerpoint/2010/main" val="23435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415" y="4675031"/>
            <a:ext cx="6591985" cy="692307"/>
          </a:xfrm>
        </p:spPr>
        <p:txBody>
          <a:bodyPr>
            <a:normAutofit fontScale="90000"/>
          </a:bodyPr>
          <a:lstStyle/>
          <a:p>
            <a:r>
              <a:rPr lang="ru-RU" dirty="0" smtClean="0"/>
              <a:t>Самодвижущиеся частицы (модель </a:t>
            </a:r>
            <a:r>
              <a:rPr lang="en-US" dirty="0" err="1" smtClean="0"/>
              <a:t>Vicsek</a:t>
            </a:r>
            <a:r>
              <a:rPr lang="ru-RU" dirty="0" smtClean="0"/>
              <a:t>)</a:t>
            </a:r>
            <a:endParaRPr lang="ru-RU" dirty="0"/>
          </a:p>
        </p:txBody>
      </p:sp>
      <p:sp>
        <p:nvSpPr>
          <p:cNvPr id="4" name="Text Placeholder 3"/>
          <p:cNvSpPr>
            <a:spLocks noGrp="1"/>
          </p:cNvSpPr>
          <p:nvPr>
            <p:ph type="body" sz="half" idx="2"/>
          </p:nvPr>
        </p:nvSpPr>
        <p:spPr/>
        <p:txBody>
          <a:bodyPr>
            <a:normAutofit/>
          </a:bodyPr>
          <a:lstStyle/>
          <a:p>
            <a:r>
              <a:rPr lang="en-US" dirty="0" smtClean="0"/>
              <a:t>L = 16, N = 1000</a:t>
            </a:r>
            <a:endParaRPr lang="uk-UA" dirty="0"/>
          </a:p>
          <a:p>
            <a:endParaRPr lang="ru-RU" dirty="0"/>
          </a:p>
        </p:txBody>
      </p:sp>
      <p:sp>
        <p:nvSpPr>
          <p:cNvPr id="5" name="Slide Number Placeholder 4"/>
          <p:cNvSpPr>
            <a:spLocks noGrp="1"/>
          </p:cNvSpPr>
          <p:nvPr>
            <p:ph type="sldNum" sz="quarter" idx="12"/>
          </p:nvPr>
        </p:nvSpPr>
        <p:spPr/>
        <p:txBody>
          <a:bodyPr/>
          <a:lstStyle/>
          <a:p>
            <a:fld id="{203EB796-8B41-466E-940D-DE09D498FDB5}" type="slidenum">
              <a:rPr lang="ru-RU" smtClean="0"/>
              <a:t>5</a:t>
            </a:fld>
            <a:endParaRPr lang="ru-RU"/>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12" y="1448928"/>
            <a:ext cx="2234774" cy="224350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83" y="1448928"/>
            <a:ext cx="2239140" cy="224350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419" y="1448928"/>
            <a:ext cx="2234774" cy="2243504"/>
          </a:xfrm>
          <a:prstGeom prst="rect">
            <a:avLst/>
          </a:prstGeom>
        </p:spPr>
      </p:pic>
      <p:sp>
        <p:nvSpPr>
          <p:cNvPr id="15" name="TextBox 14"/>
          <p:cNvSpPr txBox="1"/>
          <p:nvPr/>
        </p:nvSpPr>
        <p:spPr>
          <a:xfrm>
            <a:off x="2383148" y="3811627"/>
            <a:ext cx="1019902" cy="369332"/>
          </a:xfrm>
          <a:prstGeom prst="rect">
            <a:avLst/>
          </a:prstGeom>
          <a:noFill/>
        </p:spPr>
        <p:txBody>
          <a:bodyPr wrap="square" rtlCol="0">
            <a:spAutoFit/>
          </a:bodyPr>
          <a:lstStyle/>
          <a:p>
            <a:r>
              <a:rPr lang="en-US" dirty="0" smtClean="0"/>
              <a:t>η = 180</a:t>
            </a:r>
            <a:endParaRPr lang="en-US" dirty="0"/>
          </a:p>
        </p:txBody>
      </p:sp>
      <p:sp>
        <p:nvSpPr>
          <p:cNvPr id="16" name="TextBox 15"/>
          <p:cNvSpPr txBox="1"/>
          <p:nvPr/>
        </p:nvSpPr>
        <p:spPr>
          <a:xfrm>
            <a:off x="4873673" y="3814399"/>
            <a:ext cx="848560" cy="369332"/>
          </a:xfrm>
          <a:prstGeom prst="rect">
            <a:avLst/>
          </a:prstGeom>
          <a:noFill/>
        </p:spPr>
        <p:txBody>
          <a:bodyPr wrap="square" rtlCol="0">
            <a:spAutoFit/>
          </a:bodyPr>
          <a:lstStyle/>
          <a:p>
            <a:r>
              <a:rPr lang="en-US" dirty="0" smtClean="0"/>
              <a:t>η = 70</a:t>
            </a:r>
            <a:endParaRPr lang="en-US" dirty="0"/>
          </a:p>
        </p:txBody>
      </p:sp>
      <p:sp>
        <p:nvSpPr>
          <p:cNvPr id="17" name="TextBox 16"/>
          <p:cNvSpPr txBox="1"/>
          <p:nvPr/>
        </p:nvSpPr>
        <p:spPr>
          <a:xfrm>
            <a:off x="7275233" y="3811627"/>
            <a:ext cx="855145" cy="369332"/>
          </a:xfrm>
          <a:prstGeom prst="rect">
            <a:avLst/>
          </a:prstGeom>
          <a:noFill/>
        </p:spPr>
        <p:txBody>
          <a:bodyPr wrap="square" rtlCol="0">
            <a:spAutoFit/>
          </a:bodyPr>
          <a:lstStyle/>
          <a:p>
            <a:r>
              <a:rPr lang="en-US" dirty="0" smtClean="0"/>
              <a:t>η = 12</a:t>
            </a:r>
            <a:endParaRPr lang="en-US" dirty="0"/>
          </a:p>
        </p:txBody>
      </p:sp>
    </p:spTree>
    <p:extLst>
      <p:ext uri="{BB962C8B-B14F-4D97-AF65-F5344CB8AC3E}">
        <p14:creationId xmlns:p14="http://schemas.microsoft.com/office/powerpoint/2010/main" val="2439278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Взаимодействие в модели </a:t>
            </a:r>
            <a:r>
              <a:rPr lang="en-US" dirty="0" err="1" smtClean="0"/>
              <a:t>Vicsek</a:t>
            </a:r>
            <a:endParaRPr lang="en-US" dirty="0"/>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t="5728" b="5728"/>
          <a:stretch>
            <a:fillRect/>
          </a:stretch>
        </p:blipFill>
        <p:spPr/>
      </p:pic>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203EB796-8B41-466E-940D-DE09D498FDB5}" type="slidenum">
              <a:rPr lang="ru-RU" smtClean="0"/>
              <a:t>6</a:t>
            </a:fld>
            <a:endParaRPr lang="ru-RU"/>
          </a:p>
        </p:txBody>
      </p:sp>
    </p:spTree>
    <p:extLst>
      <p:ext uri="{BB962C8B-B14F-4D97-AF65-F5344CB8AC3E}">
        <p14:creationId xmlns:p14="http://schemas.microsoft.com/office/powerpoint/2010/main" val="587454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Количественные характеристики</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den>
                      </m:f>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acc>
                            </m:e>
                          </m:nary>
                        </m:e>
                      </m:d>
                    </m:oMath>
                  </m:oMathPara>
                </a14:m>
                <a:endParaRPr lang="en-US" dirty="0" smtClean="0"/>
              </a:p>
              <a:p>
                <a:r>
                  <a:rPr lang="ru-RU" dirty="0" smtClean="0"/>
                  <a:t>Средняя скорость движения</a:t>
                </a:r>
              </a:p>
              <a:p>
                <a:r>
                  <a:rPr lang="ru-RU" dirty="0" smtClean="0"/>
                  <a:t>Плотность вещества</a:t>
                </a:r>
              </a:p>
              <a:p>
                <a:r>
                  <a:rPr lang="ru-RU" dirty="0" smtClean="0"/>
                  <a:t>Интенсивность шума</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03EB796-8B41-466E-940D-DE09D498FDB5}" type="slidenum">
              <a:rPr lang="ru-RU" smtClean="0"/>
              <a:t>7</a:t>
            </a:fld>
            <a:endParaRPr lang="ru-RU"/>
          </a:p>
        </p:txBody>
      </p:sp>
    </p:spTree>
    <p:extLst>
      <p:ext uri="{BB962C8B-B14F-4D97-AF65-F5344CB8AC3E}">
        <p14:creationId xmlns:p14="http://schemas.microsoft.com/office/powerpoint/2010/main" val="399573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Уравнения движения модели </a:t>
            </a:r>
            <a:r>
              <a:rPr lang="en-US" dirty="0" err="1" smtClean="0"/>
              <a:t>Vicsek</a:t>
            </a:r>
            <a:endParaRPr lang="en-US" dirty="0"/>
          </a:p>
        </p:txBody>
      </p:sp>
      <p:sp>
        <p:nvSpPr>
          <p:cNvPr id="3" name="Content Placeholder 2"/>
          <p:cNvSpPr>
            <a:spLocks noGrp="1"/>
          </p:cNvSpPr>
          <p:nvPr>
            <p:ph idx="1"/>
          </p:nvPr>
        </p:nvSpPr>
        <p:spPr/>
        <p:txBody>
          <a:bodyPr/>
          <a:lstStyle/>
          <a:p>
            <a:r>
              <a:rPr lang="ru-RU" dirty="0" smtClean="0"/>
              <a:t>Феноменологические</a:t>
            </a:r>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8</a:t>
            </a:fld>
            <a:endParaRPr lang="ru-RU"/>
          </a:p>
        </p:txBody>
      </p:sp>
      <mc:AlternateContent xmlns:mc="http://schemas.openxmlformats.org/markup-compatibility/2006">
        <mc:Choice xmlns:a14="http://schemas.microsoft.com/office/drawing/2010/main" Requires="a14">
          <p:sp>
            <p:nvSpPr>
              <p:cNvPr id="5" name="TextBox 4"/>
              <p:cNvSpPr txBox="1"/>
              <p:nvPr/>
            </p:nvSpPr>
            <p:spPr>
              <a:xfrm>
                <a:off x="1942415" y="2773282"/>
                <a:ext cx="4029821" cy="944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+1</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𝑟</m:t>
                          </m:r>
                          <m:r>
                            <a:rPr lang="en-US" sz="2400" b="0" i="1" smtClean="0">
                              <a:latin typeface="Cambria Math" panose="02040503050406030204" pitchFamily="18" charset="0"/>
                            </a:rPr>
                            <m:t>&lt;</m:t>
                          </m:r>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𝑟</m:t>
                              </m:r>
                            </m:e>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𝑛𝑡</m:t>
                              </m:r>
                            </m:sub>
                          </m:sSub>
                        </m:sub>
                        <m:sup/>
                        <m:e>
                          <m:acc>
                            <m:accPr>
                              <m:chr m:val="⃗"/>
                              <m:ctrlPr>
                                <a:rPr lang="en-US" sz="2400" i="1">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𝑗</m:t>
                                  </m:r>
                                </m:sub>
                              </m:sSub>
                            </m:e>
                          </m:acc>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e>
                      </m:nary>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oMath>
                  </m:oMathPara>
                </a14:m>
                <a:endParaRPr lang="en-US" sz="2400" dirty="0" smtClean="0"/>
              </a:p>
            </p:txBody>
          </p:sp>
        </mc:Choice>
        <mc:Fallback>
          <p:sp>
            <p:nvSpPr>
              <p:cNvPr id="5" name="TextBox 4"/>
              <p:cNvSpPr txBox="1">
                <a:spLocks noRot="1" noChangeAspect="1" noMove="1" noResize="1" noEditPoints="1" noAdjustHandles="1" noChangeArrowheads="1" noChangeShapeType="1" noTextEdit="1"/>
              </p:cNvSpPr>
              <p:nvPr/>
            </p:nvSpPr>
            <p:spPr>
              <a:xfrm>
                <a:off x="1942415" y="2773282"/>
                <a:ext cx="4029821" cy="94429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942415" y="4357261"/>
                <a:ext cx="5000343"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i</m:t>
                              </m:r>
                            </m:sub>
                          </m:sSub>
                        </m:e>
                      </m:acc>
                      <m:r>
                        <a:rPr lang="en-US" sz="2400" b="0" i="0" smtClean="0">
                          <a:latin typeface="Cambria Math" panose="02040503050406030204" pitchFamily="18" charset="0"/>
                        </a:rPr>
                        <m:t>+ </m:t>
                      </m:r>
                      <m:r>
                        <m:rPr>
                          <m:sty m:val="p"/>
                        </m:rPr>
                        <a:rPr lang="en-US" sz="2400" b="0" i="0" smtClean="0">
                          <a:latin typeface="Cambria Math" panose="02040503050406030204" pitchFamily="18" charset="0"/>
                        </a:rPr>
                        <m:t>Δ</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i</m:t>
                              </m:r>
                            </m:sub>
                          </m:sSub>
                        </m:e>
                      </m:acc>
                      <m:r>
                        <a:rPr lang="en-US" sz="2400" b="0" i="0" smtClean="0">
                          <a:latin typeface="Cambria Math" panose="02040503050406030204" pitchFamily="18" charset="0"/>
                        </a:rPr>
                        <m:t> </m:t>
                      </m:r>
                      <m:r>
                        <m:rPr>
                          <m:sty m:val="p"/>
                        </m:rPr>
                        <a:rPr lang="en-US" sz="2400" b="0" i="0" smtClean="0">
                          <a:latin typeface="Cambria Math" panose="02040503050406030204" pitchFamily="18" charset="0"/>
                        </a:rPr>
                        <m:t>cos</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𝜃</m:t>
                          </m:r>
                        </m:e>
                      </m:d>
                      <m:r>
                        <a:rPr lang="ru-RU" sz="2400" b="0" i="1"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𝜃</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𝜂</m:t>
                              </m:r>
                            </m:num>
                            <m:den>
                              <m:r>
                                <a:rPr lang="en-US" sz="2400" b="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𝜂</m:t>
                              </m:r>
                            </m:num>
                            <m:den>
                              <m:r>
                                <a:rPr lang="en-US" sz="2400" b="0" i="1" smtClean="0">
                                  <a:latin typeface="Cambria Math" panose="02040503050406030204" pitchFamily="18" charset="0"/>
                                  <a:ea typeface="Cambria Math" panose="02040503050406030204" pitchFamily="18" charset="0"/>
                                </a:rPr>
                                <m:t>2</m:t>
                              </m:r>
                            </m:den>
                          </m:f>
                        </m:e>
                      </m:d>
                    </m:oMath>
                  </m:oMathPara>
                </a14:m>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1942415" y="4357261"/>
                <a:ext cx="5000343" cy="6299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1057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Непрерывные уравнения движения</a:t>
            </a:r>
            <a:endParaRPr lang="en-US" dirty="0"/>
          </a:p>
        </p:txBody>
      </p:sp>
      <p:sp>
        <p:nvSpPr>
          <p:cNvPr id="3" name="Content Placeholder 2"/>
          <p:cNvSpPr>
            <a:spLocks noGrp="1"/>
          </p:cNvSpPr>
          <p:nvPr>
            <p:ph idx="1"/>
          </p:nvPr>
        </p:nvSpPr>
        <p:spPr/>
        <p:txBody>
          <a:bodyPr/>
          <a:lstStyle/>
          <a:p>
            <a:r>
              <a:rPr lang="ru-RU" dirty="0" smtClean="0"/>
              <a:t>Полученные из соображений симметрии:</a:t>
            </a:r>
          </a:p>
          <a:p>
            <a:endParaRPr lang="en-US" dirty="0"/>
          </a:p>
        </p:txBody>
      </p:sp>
      <p:sp>
        <p:nvSpPr>
          <p:cNvPr id="4" name="Slide Number Placeholder 3"/>
          <p:cNvSpPr>
            <a:spLocks noGrp="1"/>
          </p:cNvSpPr>
          <p:nvPr>
            <p:ph type="sldNum" sz="quarter" idx="12"/>
          </p:nvPr>
        </p:nvSpPr>
        <p:spPr/>
        <p:txBody>
          <a:bodyPr/>
          <a:lstStyle/>
          <a:p>
            <a:fld id="{203EB796-8B41-466E-940D-DE09D498FDB5}" type="slidenum">
              <a:rPr lang="ru-RU" smtClean="0"/>
              <a:t>9</a:t>
            </a:fld>
            <a:endParaRPr lang="ru-RU"/>
          </a:p>
        </p:txBody>
      </p:sp>
      <mc:AlternateContent xmlns:mc="http://schemas.openxmlformats.org/markup-compatibility/2006">
        <mc:Choice xmlns:a14="http://schemas.microsoft.com/office/drawing/2010/main" Requires="a14">
          <p:sp>
            <p:nvSpPr>
              <p:cNvPr id="5" name="TextBox 4"/>
              <p:cNvSpPr txBox="1"/>
              <p:nvPr/>
            </p:nvSpPr>
            <p:spPr>
              <a:xfrm>
                <a:off x="1942415" y="2904826"/>
                <a:ext cx="6299417" cy="8309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0" smtClean="0">
                              <a:latin typeface="Cambria Math" panose="02040503050406030204" pitchFamily="18" charset="0"/>
                            </a:rPr>
                            <m:t>𝛁</m:t>
                          </m:r>
                        </m:e>
                      </m:d>
                      <m:r>
                        <a:rPr lang="en-US" b="1" i="0" smtClean="0">
                          <a:latin typeface="Cambria Math" panose="02040503050406030204" pitchFamily="18" charset="0"/>
                        </a:rPr>
                        <m:t> </m:t>
                      </m:r>
                      <m:r>
                        <a:rPr lang="en-US" b="1" i="1" smtClean="0">
                          <a:latin typeface="Cambria Math" panose="02040503050406030204" pitchFamily="18" charset="0"/>
                        </a:rPr>
                        <m:t>𝒗</m:t>
                      </m:r>
                      <m:r>
                        <a:rPr lang="en-US" b="1"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3</m:t>
                          </m:r>
                        </m:sub>
                      </m:sSub>
                      <m:r>
                        <a:rPr lang="en-US" b="0" i="0"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𝛼</m:t>
                      </m:r>
                      <m:r>
                        <a:rPr lang="en-US" b="1" i="1" smtClean="0">
                          <a:latin typeface="Cambria Math" panose="02040503050406030204" pitchFamily="18" charset="0"/>
                        </a:rPr>
                        <m:t>𝒗</m:t>
                      </m:r>
                      <m:r>
                        <a:rPr lang="en-US" b="0" i="1" smtClean="0">
                          <a:latin typeface="Cambria Math" panose="02040503050406030204" pitchFamily="18" charset="0"/>
                        </a:rPr>
                        <m:t> −</m:t>
                      </m:r>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r>
                        <a:rPr lang="en-US" b="1" i="1" smtClean="0">
                          <a:latin typeface="Cambria Math" panose="02040503050406030204" pitchFamily="18" charset="0"/>
                        </a:rPr>
                        <m:t>𝒗</m:t>
                      </m:r>
                      <m:r>
                        <a:rPr lang="en-US" b="0" i="1" smtClean="0">
                          <a:latin typeface="Cambria Math" panose="02040503050406030204" pitchFamily="18" charset="0"/>
                        </a:rPr>
                        <m:t>−</m:t>
                      </m:r>
                      <m:r>
                        <a:rPr lang="en-US" b="1" i="0"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𝑇</m:t>
                          </m:r>
                        </m:sub>
                      </m:sSub>
                      <m:sSup>
                        <m:sSupPr>
                          <m:ctrlPr>
                            <a:rPr lang="en-US" b="0" i="1" smtClean="0">
                              <a:latin typeface="Cambria Math" panose="02040503050406030204" pitchFamily="18" charset="0"/>
                            </a:rPr>
                          </m:ctrlPr>
                        </m:sSupPr>
                        <m:e>
                          <m:r>
                            <a:rPr lang="en-US" b="0" i="0" smtClean="0">
                              <a:latin typeface="Cambria Math" panose="02040503050406030204" pitchFamily="18" charset="0"/>
                            </a:rPr>
                            <m:t>∇</m:t>
                          </m:r>
                        </m:e>
                        <m:sup>
                          <m:r>
                            <a:rPr lang="en-US" b="0" i="1" smtClean="0">
                              <a:latin typeface="Cambria Math" panose="02040503050406030204" pitchFamily="18" charset="0"/>
                            </a:rPr>
                            <m:t>2</m:t>
                          </m:r>
                        </m:sup>
                      </m:sSup>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𝐵</m:t>
                          </m:r>
                        </m:sub>
                      </m:sSub>
                      <m:r>
                        <a:rPr lang="en-US" b="1" i="0" smtClean="0">
                          <a:latin typeface="Cambria Math" panose="02040503050406030204" pitchFamily="18" charset="0"/>
                        </a:rPr>
                        <m:t>𝛁</m:t>
                      </m:r>
                      <m:d>
                        <m:dPr>
                          <m:ctrlPr>
                            <a:rPr lang="en-US" b="0" i="1" smtClean="0">
                              <a:latin typeface="Cambria Math" panose="02040503050406030204" pitchFamily="18" charset="0"/>
                            </a:rPr>
                          </m:ctrlPr>
                        </m:dPr>
                        <m:e>
                          <m:r>
                            <a:rPr lang="en-US" b="1" i="0" smtClean="0">
                              <a:latin typeface="Cambria Math" panose="02040503050406030204" pitchFamily="18" charset="0"/>
                            </a:rPr>
                            <m:t>𝛁</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0" smtClean="0">
                                  <a:latin typeface="Cambria Math" panose="02040503050406030204" pitchFamily="18" charset="0"/>
                                </a:rPr>
                                <m:t>𝛁</m:t>
                              </m:r>
                            </m:e>
                          </m:d>
                        </m:e>
                        <m:sup>
                          <m:r>
                            <a:rPr lang="en-US" b="0" i="1" smtClean="0">
                              <a:latin typeface="Cambria Math" panose="02040503050406030204" pitchFamily="18" charset="0"/>
                            </a:rPr>
                            <m:t>2</m:t>
                          </m:r>
                        </m:sup>
                      </m:sSup>
                      <m:r>
                        <a:rPr lang="en-US" b="1" i="1" smtClean="0">
                          <a:latin typeface="Cambria Math" panose="02040503050406030204" pitchFamily="18" charset="0"/>
                        </a:rPr>
                        <m:t>𝒗</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b="0" i="1" dirty="0" smtClean="0"/>
              </a:p>
              <a:p>
                <a:endParaRPr lang="en-US" b="1" i="1" dirty="0"/>
              </a:p>
            </p:txBody>
          </p:sp>
        </mc:Choice>
        <mc:Fallback>
          <p:sp>
            <p:nvSpPr>
              <p:cNvPr id="5" name="TextBox 4"/>
              <p:cNvSpPr txBox="1">
                <a:spLocks noRot="1" noChangeAspect="1" noMove="1" noResize="1" noEditPoints="1" noAdjustHandles="1" noChangeArrowheads="1" noChangeShapeType="1" noTextEdit="1"/>
              </p:cNvSpPr>
              <p:nvPr/>
            </p:nvSpPr>
            <p:spPr>
              <a:xfrm>
                <a:off x="1942415" y="2904826"/>
                <a:ext cx="6299417" cy="830997"/>
              </a:xfrm>
              <a:prstGeom prst="rect">
                <a:avLst/>
              </a:prstGeom>
              <a:blipFill rotWithShape="0">
                <a:blip r:embed="rId2"/>
                <a:stretch>
                  <a:fillRect l="-1355" t="-735" r="-3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942415" y="3741947"/>
                <a:ext cx="2849306" cy="77886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m:t>
                                      </m:r>
                                    </m:sub>
                                  </m:sSub>
                                </m:e>
                              </m:d>
                            </m:e>
                            <m:sup>
                              <m:r>
                                <a:rPr lang="en-US" b="0" i="1" smtClean="0">
                                  <a:latin typeface="Cambria Math" panose="02040503050406030204" pitchFamily="18" charset="0"/>
                                </a:rPr>
                                <m:t>𝑛</m:t>
                              </m:r>
                            </m:sup>
                          </m:sSup>
                        </m:e>
                      </m:nary>
                    </m:oMath>
                  </m:oMathPara>
                </a14:m>
                <a:endParaRPr lang="en-US" b="1" i="1" dirty="0"/>
              </a:p>
            </p:txBody>
          </p:sp>
        </mc:Choice>
        <mc:Fallback>
          <p:sp>
            <p:nvSpPr>
              <p:cNvPr id="6" name="TextBox 5"/>
              <p:cNvSpPr txBox="1">
                <a:spLocks noRot="1" noChangeAspect="1" noMove="1" noResize="1" noEditPoints="1" noAdjustHandles="1" noChangeArrowheads="1" noChangeShapeType="1" noTextEdit="1"/>
              </p:cNvSpPr>
              <p:nvPr/>
            </p:nvSpPr>
            <p:spPr>
              <a:xfrm>
                <a:off x="1942415" y="3741947"/>
                <a:ext cx="2849306" cy="77886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942415" y="4749415"/>
                <a:ext cx="1865447" cy="2769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𝑡</m:t>
                          </m:r>
                        </m:sub>
                      </m:sSub>
                      <m:r>
                        <a:rPr lang="en-US" b="0" i="1" smtClean="0">
                          <a:latin typeface="Cambria Math" panose="02040503050406030204" pitchFamily="18" charset="0"/>
                        </a:rPr>
                        <m:t>𝜌</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smtClean="0">
                              <a:latin typeface="Cambria Math" panose="02040503050406030204" pitchFamily="18" charset="0"/>
                            </a:rPr>
                            <m:t>𝜌</m:t>
                          </m:r>
                        </m:e>
                      </m:d>
                      <m:r>
                        <a:rPr lang="en-US" b="0" i="1" smtClean="0">
                          <a:latin typeface="Cambria Math" panose="02040503050406030204" pitchFamily="18" charset="0"/>
                        </a:rPr>
                        <m:t>=0</m:t>
                      </m:r>
                    </m:oMath>
                  </m:oMathPara>
                </a14:m>
                <a:endParaRPr lang="en-US" b="1" i="1" dirty="0"/>
              </a:p>
            </p:txBody>
          </p:sp>
        </mc:Choice>
        <mc:Fallback>
          <p:sp>
            <p:nvSpPr>
              <p:cNvPr id="7" name="TextBox 6"/>
              <p:cNvSpPr txBox="1">
                <a:spLocks noRot="1" noChangeAspect="1" noMove="1" noResize="1" noEditPoints="1" noAdjustHandles="1" noChangeArrowheads="1" noChangeShapeType="1" noTextEdit="1"/>
              </p:cNvSpPr>
              <p:nvPr/>
            </p:nvSpPr>
            <p:spPr>
              <a:xfrm>
                <a:off x="1942415" y="4749415"/>
                <a:ext cx="1865447" cy="276999"/>
              </a:xfrm>
              <a:prstGeom prst="rect">
                <a:avLst/>
              </a:prstGeom>
              <a:blipFill rotWithShape="0">
                <a:blip r:embed="rId4"/>
                <a:stretch>
                  <a:fillRect l="-4575" b="-28261"/>
                </a:stretch>
              </a:blipFill>
            </p:spPr>
            <p:txBody>
              <a:bodyPr/>
              <a:lstStyle/>
              <a:p>
                <a:r>
                  <a:rPr lang="en-US">
                    <a:noFill/>
                  </a:rPr>
                  <a:t> </a:t>
                </a:r>
              </a:p>
            </p:txBody>
          </p:sp>
        </mc:Fallback>
      </mc:AlternateContent>
    </p:spTree>
    <p:extLst>
      <p:ext uri="{BB962C8B-B14F-4D97-AF65-F5344CB8AC3E}">
        <p14:creationId xmlns:p14="http://schemas.microsoft.com/office/powerpoint/2010/main" val="5541075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801BD348-9A52-4EE4-9878-A43EFCC46CF3}" vid="{2A75147A-F964-4CD8-AAC1-07871835BBCD}"/>
    </a:ext>
  </a:extLst>
</a:theme>
</file>

<file path=docProps/app.xml><?xml version="1.0" encoding="utf-8"?>
<Properties xmlns="http://schemas.openxmlformats.org/officeDocument/2006/extended-properties" xmlns:vt="http://schemas.openxmlformats.org/officeDocument/2006/docPropsVTypes">
  <Template>Theme1</Template>
  <TotalTime>1111</TotalTime>
  <Words>415</Words>
  <Application>Microsoft Office PowerPoint</Application>
  <PresentationFormat>On-screen Show (4:3)</PresentationFormat>
  <Paragraphs>102</Paragraphs>
  <Slides>28</Slides>
  <Notes>0</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Cambria Math</vt:lpstr>
      <vt:lpstr>Century Gothic</vt:lpstr>
      <vt:lpstr>Wingdings 3</vt:lpstr>
      <vt:lpstr>Theme1</vt:lpstr>
      <vt:lpstr>Microsoft Visio Drawing</vt:lpstr>
      <vt:lpstr>Компьютерное моделирование самодвижущихся частиц по модели Vicsek.</vt:lpstr>
      <vt:lpstr>Стая уток</vt:lpstr>
      <vt:lpstr>Стая рыб</vt:lpstr>
      <vt:lpstr>Bacillus subtilis (сенная палочка)</vt:lpstr>
      <vt:lpstr>Самодвижущиеся частицы (модель Vicsek)</vt:lpstr>
      <vt:lpstr>Взаимодействие в модели Vicsek</vt:lpstr>
      <vt:lpstr>Количественные характеристики</vt:lpstr>
      <vt:lpstr>Уравнения движения модели Vicsek</vt:lpstr>
      <vt:lpstr>Непрерывные уравнения движения</vt:lpstr>
      <vt:lpstr>Непрерывные уравнения движения</vt:lpstr>
      <vt:lpstr>Непрерывные уравнения движения</vt:lpstr>
      <vt:lpstr>Проблема вязкости (задача Куэтта)</vt:lpstr>
      <vt:lpstr>Приложение для моделирования</vt:lpstr>
      <vt:lpstr>Проверочный результат</vt:lpstr>
      <vt:lpstr>Задача Куэтта</vt:lpstr>
      <vt:lpstr>Алгоритм симуляции</vt:lpstr>
      <vt:lpstr>Результаты симуляций</vt:lpstr>
      <vt:lpstr>t_av~〖10〗^4 </vt:lpstr>
      <vt:lpstr>t_av~〖10〗^4 </vt:lpstr>
      <vt:lpstr>t_av~〖10〗^4 </vt:lpstr>
      <vt:lpstr>t_av~〖10〗^3 </vt:lpstr>
      <vt:lpstr>Обсуждение результатов</vt:lpstr>
      <vt:lpstr>Список литературы</vt:lpstr>
      <vt:lpstr>Спасибо за внимание!</vt:lpstr>
      <vt:lpstr>Дополнительные слайды</vt:lpstr>
      <vt:lpstr>PowerPoint Presentation</vt:lpstr>
      <vt:lpstr>PowerPoint Presentation</vt:lpstr>
      <vt:lpstr>PowerPoint Presentation</vt:lpstr>
    </vt:vector>
  </TitlesOfParts>
  <Company>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dc:creator>
  <cp:lastModifiedBy>Max Mr_Destiny</cp:lastModifiedBy>
  <cp:revision>44</cp:revision>
  <dcterms:created xsi:type="dcterms:W3CDTF">2014-03-06T00:34:09Z</dcterms:created>
  <dcterms:modified xsi:type="dcterms:W3CDTF">2014-06-15T23:10:13Z</dcterms:modified>
</cp:coreProperties>
</file>